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1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3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3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9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2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0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F5A8-6E68-4CBB-BEC5-AFB4A0F513A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E6E49FD-CC85-4735-8E40-77E860121C0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7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9E7460-A55B-4114-97DB-B97A99F3D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Bezadresne</a:t>
            </a:r>
            <a:r>
              <a:rPr lang="hr-HR" dirty="0"/>
              <a:t> instrukcije, stog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F02325-C66B-421A-85F4-15DC67A1F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Videozapis 4">
            <a:hlinkClick r:id="" action="ppaction://media"/>
            <a:extLst>
              <a:ext uri="{FF2B5EF4-FFF2-40B4-BE49-F238E27FC236}">
                <a16:creationId xmlns:a16="http://schemas.microsoft.com/office/drawing/2014/main" id="{6BD81850-A4DE-4B80-BF0F-30BE810D23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3"/>
    </mc:Choice>
    <mc:Fallback>
      <p:transition spd="slow" advTm="8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C281F-82CC-4198-BD2F-40B17331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0FCDF4-D63B-4B9B-96F3-3D18A0E7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Stog je posebni način smještanja podataka u memoriju. </a:t>
            </a:r>
          </a:p>
          <a:p>
            <a:r>
              <a:rPr lang="hr-HR" dirty="0"/>
              <a:t>U svakom procesoru </a:t>
            </a:r>
            <a:r>
              <a:rPr lang="hr-HR" b="1" dirty="0"/>
              <a:t>mora</a:t>
            </a:r>
            <a:r>
              <a:rPr lang="hr-HR" dirty="0"/>
              <a:t> postojati posebni registar </a:t>
            </a:r>
            <a:r>
              <a:rPr lang="hr-HR" b="1" i="1" dirty="0"/>
              <a:t>kazaljke stoga</a:t>
            </a:r>
            <a:r>
              <a:rPr lang="hr-HR" i="1" dirty="0"/>
              <a:t> </a:t>
            </a:r>
            <a:r>
              <a:rPr lang="hr-HR" dirty="0"/>
              <a:t>(označimo ga s SP), koji sadrži adresu na neku lokaciju u memoriji.</a:t>
            </a:r>
          </a:p>
          <a:p>
            <a:r>
              <a:rPr lang="hr-HR" dirty="0"/>
              <a:t>Isto tako, svaki procesor mora imati dvije instrukcije povezane sa stogom. </a:t>
            </a:r>
          </a:p>
          <a:p>
            <a:endParaRPr lang="hr-HR" dirty="0"/>
          </a:p>
        </p:txBody>
      </p:sp>
      <p:pic>
        <p:nvPicPr>
          <p:cNvPr id="4" name="Videozapis 3">
            <a:hlinkClick r:id="" action="ppaction://media"/>
            <a:extLst>
              <a:ext uri="{FF2B5EF4-FFF2-40B4-BE49-F238E27FC236}">
                <a16:creationId xmlns:a16="http://schemas.microsoft.com/office/drawing/2014/main" id="{CE48DB6E-7C09-4FC0-9513-D89A027E05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3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48"/>
    </mc:Choice>
    <mc:Fallback>
      <p:transition spd="slow" advTm="45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1649C3-563C-4809-BE0D-CA1EC2EE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AD6357-946C-44C4-943A-CD9327DB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Jedna stavlja neku vrijednost na stog i obično ima </a:t>
            </a:r>
            <a:r>
              <a:rPr lang="hr-HR" dirty="0" err="1"/>
              <a:t>mnemonik</a:t>
            </a:r>
            <a:r>
              <a:rPr lang="hr-HR" dirty="0"/>
              <a:t> ''PUSH''  i to tako da:</a:t>
            </a:r>
          </a:p>
          <a:p>
            <a:pPr lvl="1"/>
            <a:r>
              <a:rPr lang="hr-HR" dirty="0"/>
              <a:t>najprije poveća sadržaj registra SP za jedan i</a:t>
            </a:r>
          </a:p>
          <a:p>
            <a:pPr lvl="1"/>
            <a:r>
              <a:rPr lang="hr-HR" dirty="0"/>
              <a:t>pohrani na toj povećanoj adresi koja piše u SP dani sadržaj.</a:t>
            </a:r>
          </a:p>
          <a:p>
            <a:endParaRPr lang="hr-HR" dirty="0"/>
          </a:p>
        </p:txBody>
      </p:sp>
      <p:pic>
        <p:nvPicPr>
          <p:cNvPr id="4" name="Videozapis 3">
            <a:hlinkClick r:id="" action="ppaction://media"/>
            <a:extLst>
              <a:ext uri="{FF2B5EF4-FFF2-40B4-BE49-F238E27FC236}">
                <a16:creationId xmlns:a16="http://schemas.microsoft.com/office/drawing/2014/main" id="{5C5B61D7-6512-4CBB-B167-D8533F0744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88"/>
    </mc:Choice>
    <mc:Fallback>
      <p:transition spd="slow" advTm="25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F0ED0-BCFE-4B27-971E-72D4D26B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0AF34B-20BE-4674-9DD6-B8A09B9F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Druga instrukcija, koja obično ima </a:t>
            </a:r>
            <a:r>
              <a:rPr lang="hr-HR" dirty="0" err="1"/>
              <a:t>mnemonik</a:t>
            </a:r>
            <a:r>
              <a:rPr lang="hr-HR" dirty="0"/>
              <a:t> POP ili PULL, </a:t>
            </a:r>
            <a:r>
              <a:rPr lang="hr-HR" b="1" dirty="0"/>
              <a:t>uzima</a:t>
            </a:r>
            <a:r>
              <a:rPr lang="hr-HR" dirty="0"/>
              <a:t> neku vrijednost sa stoga i pohranjuje ju na zadanu adresu i to tako da:</a:t>
            </a:r>
          </a:p>
          <a:p>
            <a:pPr lvl="1"/>
            <a:r>
              <a:rPr lang="hr-HR" dirty="0"/>
              <a:t>najprije preuzme vrijednost s adrese na koju pokazuje SP i</a:t>
            </a:r>
          </a:p>
          <a:p>
            <a:pPr lvl="1"/>
            <a:r>
              <a:rPr lang="hr-HR" dirty="0"/>
              <a:t>nakon toga smanjuje vrijednost zapisanu u SP za jedan.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Videozapis 3">
            <a:hlinkClick r:id="" action="ppaction://media"/>
            <a:extLst>
              <a:ext uri="{FF2B5EF4-FFF2-40B4-BE49-F238E27FC236}">
                <a16:creationId xmlns:a16="http://schemas.microsoft.com/office/drawing/2014/main" id="{92DD78EA-203C-400F-80BD-BD2F4C13E8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88"/>
    </mc:Choice>
    <mc:Fallback>
      <p:transition spd="slow" advTm="30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5A37A4-9E02-432F-A8A2-F80861AB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1DB1C-A370-4806-A57B-62B011868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Registar kazaljke stoga u početnom stanju (uključivanju programa ili </a:t>
            </a:r>
            <a:r>
              <a:rPr lang="hr-HR" dirty="0" err="1"/>
              <a:t>resetu</a:t>
            </a:r>
            <a:r>
              <a:rPr lang="hr-HR" dirty="0"/>
              <a:t>) ima uvijek istu poznatu adresu npr. 7. Stog radi na principu </a:t>
            </a:r>
            <a:r>
              <a:rPr lang="hr-HR" b="1" dirty="0"/>
              <a:t>''</a:t>
            </a:r>
            <a:r>
              <a:rPr lang="hr-HR" b="1" dirty="0" err="1"/>
              <a:t>last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first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dirty="0"/>
              <a:t>'' zadnji podatak stavljen na stog prvi izlazi van.</a:t>
            </a:r>
          </a:p>
          <a:p>
            <a:endParaRPr lang="hr-HR" dirty="0"/>
          </a:p>
        </p:txBody>
      </p:sp>
      <p:pic>
        <p:nvPicPr>
          <p:cNvPr id="4" name="Videozapis 3">
            <a:hlinkClick r:id="" action="ppaction://media"/>
            <a:extLst>
              <a:ext uri="{FF2B5EF4-FFF2-40B4-BE49-F238E27FC236}">
                <a16:creationId xmlns:a16="http://schemas.microsoft.com/office/drawing/2014/main" id="{A1D1F0C8-52D8-4B96-B88A-B28327B555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155">
        <p:fade/>
      </p:transition>
    </mc:Choice>
    <mc:Fallback>
      <p:transition spd="med" advTm="66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</TotalTime>
  <Words>175</Words>
  <Application>Microsoft Office PowerPoint</Application>
  <PresentationFormat>Široki zaslon</PresentationFormat>
  <Paragraphs>11</Paragraphs>
  <Slides>5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Galerija</vt:lpstr>
      <vt:lpstr>Bezadresne instrukcije, stog 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Bezadresne instrukcije, stog</dc:title>
  <dc:creator>Korisnik</dc:creator>
  <cp:lastModifiedBy>Korisnik</cp:lastModifiedBy>
  <cp:revision>4</cp:revision>
  <dcterms:created xsi:type="dcterms:W3CDTF">2020-03-16T06:07:24Z</dcterms:created>
  <dcterms:modified xsi:type="dcterms:W3CDTF">2020-03-16T06:50:03Z</dcterms:modified>
</cp:coreProperties>
</file>