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4" r:id="rId3"/>
    <p:sldId id="282" r:id="rId4"/>
    <p:sldId id="277" r:id="rId5"/>
    <p:sldId id="278" r:id="rId6"/>
    <p:sldId id="279" r:id="rId7"/>
    <p:sldId id="280" r:id="rId8"/>
    <p:sldId id="281" r:id="rId9"/>
    <p:sldId id="285" r:id="rId10"/>
    <p:sldId id="258" r:id="rId11"/>
    <p:sldId id="260" r:id="rId12"/>
    <p:sldId id="261" r:id="rId13"/>
    <p:sldId id="262" r:id="rId14"/>
    <p:sldId id="263" r:id="rId15"/>
    <p:sldId id="264" r:id="rId16"/>
    <p:sldId id="266" r:id="rId17"/>
    <p:sldId id="272" r:id="rId18"/>
    <p:sldId id="273" r:id="rId19"/>
    <p:sldId id="275" r:id="rId20"/>
    <p:sldId id="276" r:id="rId21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E9765B-7E69-43F8-BFB7-EC439A25C2CC}" type="doc">
      <dgm:prSet loTypeId="urn:diagrams.loki3.com/VaryingWidthList+Icon" loCatId="officeonline" qsTypeId="urn:microsoft.com/office/officeart/2005/8/quickstyle/simple5" qsCatId="simple" csTypeId="urn:microsoft.com/office/officeart/2005/8/colors/accent1_2" csCatId="accent1" phldr="1"/>
      <dgm:spPr/>
    </dgm:pt>
    <dgm:pt modelId="{BA608B14-8BEC-493F-A7B8-432867D614FA}">
      <dgm:prSet phldrT="[Tekst]"/>
      <dgm:spPr/>
      <dgm:t>
        <a:bodyPr/>
        <a:lstStyle/>
        <a:p>
          <a:r>
            <a:rPr lang="hr-HR" dirty="0"/>
            <a:t>Zadavanje zadatka</a:t>
          </a:r>
        </a:p>
      </dgm:t>
    </dgm:pt>
    <dgm:pt modelId="{2A0E39CA-5617-4A28-A9EF-4D8AC704DB90}" type="parTrans" cxnId="{7566D337-A762-40AF-B189-18B8CBB31A4F}">
      <dgm:prSet/>
      <dgm:spPr/>
      <dgm:t>
        <a:bodyPr/>
        <a:lstStyle/>
        <a:p>
          <a:endParaRPr lang="hr-HR"/>
        </a:p>
      </dgm:t>
    </dgm:pt>
    <dgm:pt modelId="{A08E1278-B9E8-4275-94C4-0CADA68F3623}" type="sibTrans" cxnId="{7566D337-A762-40AF-B189-18B8CBB31A4F}">
      <dgm:prSet/>
      <dgm:spPr/>
      <dgm:t>
        <a:bodyPr/>
        <a:lstStyle/>
        <a:p>
          <a:endParaRPr lang="hr-HR"/>
        </a:p>
      </dgm:t>
    </dgm:pt>
    <dgm:pt modelId="{DAB696E7-C387-4CCB-9842-6D4B949ABA3C}">
      <dgm:prSet phldrT="[Tekst]"/>
      <dgm:spPr/>
      <dgm:t>
        <a:bodyPr/>
        <a:lstStyle/>
        <a:p>
          <a:r>
            <a:rPr lang="hr-HR" dirty="0"/>
            <a:t>Analiza zadatka</a:t>
          </a:r>
        </a:p>
      </dgm:t>
    </dgm:pt>
    <dgm:pt modelId="{50E32257-86A8-43C1-9B90-178FF44F22D7}" type="parTrans" cxnId="{DBE48929-BB77-46FB-853A-8F20B9626E05}">
      <dgm:prSet/>
      <dgm:spPr/>
      <dgm:t>
        <a:bodyPr/>
        <a:lstStyle/>
        <a:p>
          <a:endParaRPr lang="hr-HR"/>
        </a:p>
      </dgm:t>
    </dgm:pt>
    <dgm:pt modelId="{D8ED31BA-21F6-40C5-978D-B8A4E2A459B1}" type="sibTrans" cxnId="{DBE48929-BB77-46FB-853A-8F20B9626E05}">
      <dgm:prSet/>
      <dgm:spPr/>
      <dgm:t>
        <a:bodyPr/>
        <a:lstStyle/>
        <a:p>
          <a:endParaRPr lang="hr-HR"/>
        </a:p>
      </dgm:t>
    </dgm:pt>
    <dgm:pt modelId="{6A8007AF-5DDA-40A0-A8DD-CE322BF05AAB}">
      <dgm:prSet phldrT="[Tekst]"/>
      <dgm:spPr/>
      <dgm:t>
        <a:bodyPr/>
        <a:lstStyle/>
        <a:p>
          <a:r>
            <a:rPr lang="hr-HR" dirty="0"/>
            <a:t>Izrada algoritma</a:t>
          </a:r>
        </a:p>
      </dgm:t>
    </dgm:pt>
    <dgm:pt modelId="{6BF73064-52EB-4662-99A9-A32C4480D194}" type="parTrans" cxnId="{8E48C298-D65D-480C-A0DD-EF1EE9049A78}">
      <dgm:prSet/>
      <dgm:spPr/>
      <dgm:t>
        <a:bodyPr/>
        <a:lstStyle/>
        <a:p>
          <a:endParaRPr lang="hr-HR"/>
        </a:p>
      </dgm:t>
    </dgm:pt>
    <dgm:pt modelId="{DA922C69-C00B-4521-84D7-623A6A2A1D26}" type="sibTrans" cxnId="{8E48C298-D65D-480C-A0DD-EF1EE9049A78}">
      <dgm:prSet/>
      <dgm:spPr/>
      <dgm:t>
        <a:bodyPr/>
        <a:lstStyle/>
        <a:p>
          <a:endParaRPr lang="hr-HR"/>
        </a:p>
      </dgm:t>
    </dgm:pt>
    <dgm:pt modelId="{8FAECC9C-8761-4A8C-8A02-0411A8C1F79D}">
      <dgm:prSet/>
      <dgm:spPr/>
      <dgm:t>
        <a:bodyPr/>
        <a:lstStyle/>
        <a:p>
          <a:r>
            <a:rPr lang="hr-HR" dirty="0"/>
            <a:t>Kodiranje</a:t>
          </a:r>
        </a:p>
      </dgm:t>
    </dgm:pt>
    <dgm:pt modelId="{DB3A86FF-5E22-4284-AA24-B64CBDA9D3A3}" type="parTrans" cxnId="{1523E3B0-3C02-4632-AF55-66391B8B2907}">
      <dgm:prSet/>
      <dgm:spPr/>
      <dgm:t>
        <a:bodyPr/>
        <a:lstStyle/>
        <a:p>
          <a:endParaRPr lang="hr-HR"/>
        </a:p>
      </dgm:t>
    </dgm:pt>
    <dgm:pt modelId="{F1629FA5-7C93-4240-A441-38DD4F4AE2B8}" type="sibTrans" cxnId="{1523E3B0-3C02-4632-AF55-66391B8B2907}">
      <dgm:prSet/>
      <dgm:spPr/>
      <dgm:t>
        <a:bodyPr/>
        <a:lstStyle/>
        <a:p>
          <a:endParaRPr lang="hr-HR"/>
        </a:p>
      </dgm:t>
    </dgm:pt>
    <dgm:pt modelId="{3E9FA28D-CAFE-41DA-B538-BCA352B9F52D}">
      <dgm:prSet/>
      <dgm:spPr/>
      <dgm:t>
        <a:bodyPr/>
        <a:lstStyle/>
        <a:p>
          <a:r>
            <a:rPr lang="hr-HR" dirty="0"/>
            <a:t>Prevođenje programa</a:t>
          </a:r>
        </a:p>
      </dgm:t>
    </dgm:pt>
    <dgm:pt modelId="{59FBCAFF-0978-4829-AB31-6FB40CAA1538}" type="parTrans" cxnId="{30C8EDEA-D50F-4816-AEF5-05A9F344B033}">
      <dgm:prSet/>
      <dgm:spPr/>
      <dgm:t>
        <a:bodyPr/>
        <a:lstStyle/>
        <a:p>
          <a:endParaRPr lang="hr-HR"/>
        </a:p>
      </dgm:t>
    </dgm:pt>
    <dgm:pt modelId="{CF176189-641B-4D73-80AA-9EA2C11357B0}" type="sibTrans" cxnId="{30C8EDEA-D50F-4816-AEF5-05A9F344B033}">
      <dgm:prSet/>
      <dgm:spPr/>
      <dgm:t>
        <a:bodyPr/>
        <a:lstStyle/>
        <a:p>
          <a:endParaRPr lang="hr-HR"/>
        </a:p>
      </dgm:t>
    </dgm:pt>
    <dgm:pt modelId="{95DD1C15-E5A9-4648-9FC6-D707665B3BD0}">
      <dgm:prSet/>
      <dgm:spPr/>
      <dgm:t>
        <a:bodyPr/>
        <a:lstStyle/>
        <a:p>
          <a:r>
            <a:rPr lang="hr-HR" dirty="0"/>
            <a:t>Testiranje</a:t>
          </a:r>
        </a:p>
      </dgm:t>
    </dgm:pt>
    <dgm:pt modelId="{16524825-3BB8-4EBA-86CC-1515E88706BF}" type="parTrans" cxnId="{91DEBF3C-0B8D-4C79-901F-410FF638D6FC}">
      <dgm:prSet/>
      <dgm:spPr/>
      <dgm:t>
        <a:bodyPr/>
        <a:lstStyle/>
        <a:p>
          <a:endParaRPr lang="hr-HR"/>
        </a:p>
      </dgm:t>
    </dgm:pt>
    <dgm:pt modelId="{608D58D7-8405-4E64-ADBF-87A9DC3498C8}" type="sibTrans" cxnId="{91DEBF3C-0B8D-4C79-901F-410FF638D6FC}">
      <dgm:prSet/>
      <dgm:spPr/>
      <dgm:t>
        <a:bodyPr/>
        <a:lstStyle/>
        <a:p>
          <a:endParaRPr lang="hr-HR"/>
        </a:p>
      </dgm:t>
    </dgm:pt>
    <dgm:pt modelId="{C84AB14C-DE65-44F1-B4E8-2FB1BB788314}">
      <dgm:prSet/>
      <dgm:spPr/>
      <dgm:t>
        <a:bodyPr/>
        <a:lstStyle/>
        <a:p>
          <a:r>
            <a:rPr lang="hr-HR" dirty="0"/>
            <a:t>Izrada dokumentacije</a:t>
          </a:r>
        </a:p>
      </dgm:t>
    </dgm:pt>
    <dgm:pt modelId="{7482F8C0-D942-4393-A7EB-7580B052490B}" type="parTrans" cxnId="{12951F64-AA0D-4C60-AFE4-BBA86A05E430}">
      <dgm:prSet/>
      <dgm:spPr/>
      <dgm:t>
        <a:bodyPr/>
        <a:lstStyle/>
        <a:p>
          <a:endParaRPr lang="hr-HR"/>
        </a:p>
      </dgm:t>
    </dgm:pt>
    <dgm:pt modelId="{B6644C09-3B10-4CEB-8B10-CB0B8A32A230}" type="sibTrans" cxnId="{12951F64-AA0D-4C60-AFE4-BBA86A05E430}">
      <dgm:prSet/>
      <dgm:spPr/>
      <dgm:t>
        <a:bodyPr/>
        <a:lstStyle/>
        <a:p>
          <a:endParaRPr lang="hr-HR"/>
        </a:p>
      </dgm:t>
    </dgm:pt>
    <dgm:pt modelId="{B365D09E-0E9B-4CA1-A419-04A3E8FD28C4}">
      <dgm:prSet/>
      <dgm:spPr/>
      <dgm:t>
        <a:bodyPr/>
        <a:lstStyle/>
        <a:p>
          <a:r>
            <a:rPr lang="hr-HR" dirty="0"/>
            <a:t>Predaja programa naručitelju</a:t>
          </a:r>
        </a:p>
      </dgm:t>
    </dgm:pt>
    <dgm:pt modelId="{23B83D5D-C212-4B3F-BC48-519C92287ED3}" type="parTrans" cxnId="{A5DA497B-7356-4789-9906-2F0D233867A9}">
      <dgm:prSet/>
      <dgm:spPr/>
      <dgm:t>
        <a:bodyPr/>
        <a:lstStyle/>
        <a:p>
          <a:endParaRPr lang="hr-HR"/>
        </a:p>
      </dgm:t>
    </dgm:pt>
    <dgm:pt modelId="{BCCDCAFB-801F-4BAF-B5BE-23D0094BE065}" type="sibTrans" cxnId="{A5DA497B-7356-4789-9906-2F0D233867A9}">
      <dgm:prSet/>
      <dgm:spPr/>
      <dgm:t>
        <a:bodyPr/>
        <a:lstStyle/>
        <a:p>
          <a:endParaRPr lang="hr-HR"/>
        </a:p>
      </dgm:t>
    </dgm:pt>
    <dgm:pt modelId="{7434F931-B9E4-46C6-BE6F-29360F978B92}">
      <dgm:prSet/>
      <dgm:spPr/>
      <dgm:t>
        <a:bodyPr/>
        <a:lstStyle/>
        <a:p>
          <a:r>
            <a:rPr lang="hr-HR" dirty="0"/>
            <a:t>Održavanje programa</a:t>
          </a:r>
        </a:p>
      </dgm:t>
    </dgm:pt>
    <dgm:pt modelId="{597ECD82-68B5-458D-A851-14200ADE63DC}" type="parTrans" cxnId="{BC9006B9-06CF-43A2-9511-127C367C19D1}">
      <dgm:prSet/>
      <dgm:spPr/>
      <dgm:t>
        <a:bodyPr/>
        <a:lstStyle/>
        <a:p>
          <a:endParaRPr lang="hr-HR"/>
        </a:p>
      </dgm:t>
    </dgm:pt>
    <dgm:pt modelId="{0FF29D36-8697-41C6-BE6A-CD6E7D036567}" type="sibTrans" cxnId="{BC9006B9-06CF-43A2-9511-127C367C19D1}">
      <dgm:prSet/>
      <dgm:spPr/>
      <dgm:t>
        <a:bodyPr/>
        <a:lstStyle/>
        <a:p>
          <a:endParaRPr lang="hr-HR"/>
        </a:p>
      </dgm:t>
    </dgm:pt>
    <dgm:pt modelId="{8497B063-9915-422E-B585-D164C8E89772}" type="pres">
      <dgm:prSet presAssocID="{9DE9765B-7E69-43F8-BFB7-EC439A25C2CC}" presName="Name0" presStyleCnt="0">
        <dgm:presLayoutVars>
          <dgm:resizeHandles/>
        </dgm:presLayoutVars>
      </dgm:prSet>
      <dgm:spPr/>
    </dgm:pt>
    <dgm:pt modelId="{117D0929-B1EE-4F85-A354-C8555405D48B}" type="pres">
      <dgm:prSet presAssocID="{BA608B14-8BEC-493F-A7B8-432867D614FA}" presName="text" presStyleLbl="node1" presStyleIdx="0" presStyleCnt="9" custScaleX="154839">
        <dgm:presLayoutVars>
          <dgm:bulletEnabled val="1"/>
        </dgm:presLayoutVars>
      </dgm:prSet>
      <dgm:spPr/>
    </dgm:pt>
    <dgm:pt modelId="{3AD0C574-6B85-43CE-81B8-9D98AACCDC0B}" type="pres">
      <dgm:prSet presAssocID="{A08E1278-B9E8-4275-94C4-0CADA68F3623}" presName="space" presStyleCnt="0"/>
      <dgm:spPr/>
    </dgm:pt>
    <dgm:pt modelId="{90158DFA-6115-486B-A2C3-49DBC2431E0D}" type="pres">
      <dgm:prSet presAssocID="{DAB696E7-C387-4CCB-9842-6D4B949ABA3C}" presName="text" presStyleLbl="node1" presStyleIdx="1" presStyleCnt="9" custScaleX="184615">
        <dgm:presLayoutVars>
          <dgm:bulletEnabled val="1"/>
        </dgm:presLayoutVars>
      </dgm:prSet>
      <dgm:spPr/>
    </dgm:pt>
    <dgm:pt modelId="{B0DC1647-2A0E-42C6-9225-16CD73C4812C}" type="pres">
      <dgm:prSet presAssocID="{D8ED31BA-21F6-40C5-978D-B8A4E2A459B1}" presName="space" presStyleCnt="0"/>
      <dgm:spPr/>
    </dgm:pt>
    <dgm:pt modelId="{D01BA4DB-69DB-4A95-90F6-2EA413F3EC8F}" type="pres">
      <dgm:prSet presAssocID="{6A8007AF-5DDA-40A0-A8DD-CE322BF05AAB}" presName="text" presStyleLbl="node1" presStyleIdx="2" presStyleCnt="9" custScaleX="174545">
        <dgm:presLayoutVars>
          <dgm:bulletEnabled val="1"/>
        </dgm:presLayoutVars>
      </dgm:prSet>
      <dgm:spPr/>
    </dgm:pt>
    <dgm:pt modelId="{F7BD0DB6-1489-4F93-AB28-6512959E025D}" type="pres">
      <dgm:prSet presAssocID="{DA922C69-C00B-4521-84D7-623A6A2A1D26}" presName="space" presStyleCnt="0"/>
      <dgm:spPr/>
    </dgm:pt>
    <dgm:pt modelId="{646C8715-A45A-43BD-AEF5-E46F49868D17}" type="pres">
      <dgm:prSet presAssocID="{8FAECC9C-8761-4A8C-8A02-0411A8C1F79D}" presName="text" presStyleLbl="node1" presStyleIdx="3" presStyleCnt="9" custScaleX="282353">
        <dgm:presLayoutVars>
          <dgm:bulletEnabled val="1"/>
        </dgm:presLayoutVars>
      </dgm:prSet>
      <dgm:spPr/>
    </dgm:pt>
    <dgm:pt modelId="{82D2135F-87BD-4A85-BBFD-5CEACAC2CC9A}" type="pres">
      <dgm:prSet presAssocID="{F1629FA5-7C93-4240-A441-38DD4F4AE2B8}" presName="space" presStyleCnt="0"/>
      <dgm:spPr/>
    </dgm:pt>
    <dgm:pt modelId="{F1102B34-168F-4A3D-BC18-0CE509C060EF}" type="pres">
      <dgm:prSet presAssocID="{3E9FA28D-CAFE-41DA-B538-BCA352B9F52D}" presName="text" presStyleLbl="node1" presStyleIdx="4" presStyleCnt="9" custScaleX="133333">
        <dgm:presLayoutVars>
          <dgm:bulletEnabled val="1"/>
        </dgm:presLayoutVars>
      </dgm:prSet>
      <dgm:spPr/>
    </dgm:pt>
    <dgm:pt modelId="{7E3D0A27-62B6-4F7E-8A19-BCA24CFF1746}" type="pres">
      <dgm:prSet presAssocID="{CF176189-641B-4D73-80AA-9EA2C11357B0}" presName="space" presStyleCnt="0"/>
      <dgm:spPr/>
    </dgm:pt>
    <dgm:pt modelId="{F8FADEF9-5109-412F-BE46-F0BE580737B3}" type="pres">
      <dgm:prSet presAssocID="{95DD1C15-E5A9-4648-9FC6-D707665B3BD0}" presName="text" presStyleLbl="node1" presStyleIdx="5" presStyleCnt="9" custScaleX="282353">
        <dgm:presLayoutVars>
          <dgm:bulletEnabled val="1"/>
        </dgm:presLayoutVars>
      </dgm:prSet>
      <dgm:spPr/>
    </dgm:pt>
    <dgm:pt modelId="{CFB4092F-BBED-408F-A469-3ACFEBF67590}" type="pres">
      <dgm:prSet presAssocID="{608D58D7-8405-4E64-ADBF-87A9DC3498C8}" presName="space" presStyleCnt="0"/>
      <dgm:spPr/>
    </dgm:pt>
    <dgm:pt modelId="{E5BB310A-B085-4575-83A9-450395DDB105}" type="pres">
      <dgm:prSet presAssocID="{C84AB14C-DE65-44F1-B4E8-2FB1BB788314}" presName="text" presStyleLbl="node1" presStyleIdx="6" presStyleCnt="9" custScaleX="133333">
        <dgm:presLayoutVars>
          <dgm:bulletEnabled val="1"/>
        </dgm:presLayoutVars>
      </dgm:prSet>
      <dgm:spPr/>
    </dgm:pt>
    <dgm:pt modelId="{DAC96010-8D26-4318-AB61-EF4CCCE0F9F2}" type="pres">
      <dgm:prSet presAssocID="{B6644C09-3B10-4CEB-8B10-CB0B8A32A230}" presName="space" presStyleCnt="0"/>
      <dgm:spPr/>
    </dgm:pt>
    <dgm:pt modelId="{123913D3-77C3-4ED7-87A7-FDCD2B30B535}" type="pres">
      <dgm:prSet presAssocID="{B365D09E-0E9B-4CA1-A419-04A3E8FD28C4}" presName="text" presStyleLbl="node1" presStyleIdx="7" presStyleCnt="9" custScaleX="100965">
        <dgm:presLayoutVars>
          <dgm:bulletEnabled val="1"/>
        </dgm:presLayoutVars>
      </dgm:prSet>
      <dgm:spPr/>
    </dgm:pt>
    <dgm:pt modelId="{A7EDA14C-B5E0-40AA-9310-7EE65021A144}" type="pres">
      <dgm:prSet presAssocID="{BCCDCAFB-801F-4BAF-B5BE-23D0094BE065}" presName="space" presStyleCnt="0"/>
      <dgm:spPr/>
    </dgm:pt>
    <dgm:pt modelId="{A5435D86-6DDD-4685-A232-D4879767BF0E}" type="pres">
      <dgm:prSet presAssocID="{7434F931-B9E4-46C6-BE6F-29360F978B92}" presName="text" presStyleLbl="node1" presStyleIdx="8" presStyleCnt="9" custScaleX="129730">
        <dgm:presLayoutVars>
          <dgm:bulletEnabled val="1"/>
        </dgm:presLayoutVars>
      </dgm:prSet>
      <dgm:spPr/>
    </dgm:pt>
  </dgm:ptLst>
  <dgm:cxnLst>
    <dgm:cxn modelId="{16A21915-0B82-425C-B68B-2A1A3596171B}" type="presOf" srcId="{95DD1C15-E5A9-4648-9FC6-D707665B3BD0}" destId="{F8FADEF9-5109-412F-BE46-F0BE580737B3}" srcOrd="0" destOrd="0" presId="urn:diagrams.loki3.com/VaryingWidthList+Icon"/>
    <dgm:cxn modelId="{FC542A18-CE7C-40BE-B32B-286485B07712}" type="presOf" srcId="{7434F931-B9E4-46C6-BE6F-29360F978B92}" destId="{A5435D86-6DDD-4685-A232-D4879767BF0E}" srcOrd="0" destOrd="0" presId="urn:diagrams.loki3.com/VaryingWidthList+Icon"/>
    <dgm:cxn modelId="{5A834E1B-D051-44F2-9D19-3576E93D483A}" type="presOf" srcId="{B365D09E-0E9B-4CA1-A419-04A3E8FD28C4}" destId="{123913D3-77C3-4ED7-87A7-FDCD2B30B535}" srcOrd="0" destOrd="0" presId="urn:diagrams.loki3.com/VaryingWidthList+Icon"/>
    <dgm:cxn modelId="{2FD3D71C-A083-456C-B7C6-F127ABD2BC30}" type="presOf" srcId="{BA608B14-8BEC-493F-A7B8-432867D614FA}" destId="{117D0929-B1EE-4F85-A354-C8555405D48B}" srcOrd="0" destOrd="0" presId="urn:diagrams.loki3.com/VaryingWidthList+Icon"/>
    <dgm:cxn modelId="{DBE48929-BB77-46FB-853A-8F20B9626E05}" srcId="{9DE9765B-7E69-43F8-BFB7-EC439A25C2CC}" destId="{DAB696E7-C387-4CCB-9842-6D4B949ABA3C}" srcOrd="1" destOrd="0" parTransId="{50E32257-86A8-43C1-9B90-178FF44F22D7}" sibTransId="{D8ED31BA-21F6-40C5-978D-B8A4E2A459B1}"/>
    <dgm:cxn modelId="{7566D337-A762-40AF-B189-18B8CBB31A4F}" srcId="{9DE9765B-7E69-43F8-BFB7-EC439A25C2CC}" destId="{BA608B14-8BEC-493F-A7B8-432867D614FA}" srcOrd="0" destOrd="0" parTransId="{2A0E39CA-5617-4A28-A9EF-4D8AC704DB90}" sibTransId="{A08E1278-B9E8-4275-94C4-0CADA68F3623}"/>
    <dgm:cxn modelId="{91DEBF3C-0B8D-4C79-901F-410FF638D6FC}" srcId="{9DE9765B-7E69-43F8-BFB7-EC439A25C2CC}" destId="{95DD1C15-E5A9-4648-9FC6-D707665B3BD0}" srcOrd="5" destOrd="0" parTransId="{16524825-3BB8-4EBA-86CC-1515E88706BF}" sibTransId="{608D58D7-8405-4E64-ADBF-87A9DC3498C8}"/>
    <dgm:cxn modelId="{12951F64-AA0D-4C60-AFE4-BBA86A05E430}" srcId="{9DE9765B-7E69-43F8-BFB7-EC439A25C2CC}" destId="{C84AB14C-DE65-44F1-B4E8-2FB1BB788314}" srcOrd="6" destOrd="0" parTransId="{7482F8C0-D942-4393-A7EB-7580B052490B}" sibTransId="{B6644C09-3B10-4CEB-8B10-CB0B8A32A230}"/>
    <dgm:cxn modelId="{6F2C4549-2987-4A5A-8DEB-8C74DEFDE5E2}" type="presOf" srcId="{DAB696E7-C387-4CCB-9842-6D4B949ABA3C}" destId="{90158DFA-6115-486B-A2C3-49DBC2431E0D}" srcOrd="0" destOrd="0" presId="urn:diagrams.loki3.com/VaryingWidthList+Icon"/>
    <dgm:cxn modelId="{B096BB6C-3BCC-493C-BCB1-C30FF655571B}" type="presOf" srcId="{C84AB14C-DE65-44F1-B4E8-2FB1BB788314}" destId="{E5BB310A-B085-4575-83A9-450395DDB105}" srcOrd="0" destOrd="0" presId="urn:diagrams.loki3.com/VaryingWidthList+Icon"/>
    <dgm:cxn modelId="{2DF1DF6D-855A-47A2-95BF-2EBB0D767182}" type="presOf" srcId="{9DE9765B-7E69-43F8-BFB7-EC439A25C2CC}" destId="{8497B063-9915-422E-B585-D164C8E89772}" srcOrd="0" destOrd="0" presId="urn:diagrams.loki3.com/VaryingWidthList+Icon"/>
    <dgm:cxn modelId="{A5DA497B-7356-4789-9906-2F0D233867A9}" srcId="{9DE9765B-7E69-43F8-BFB7-EC439A25C2CC}" destId="{B365D09E-0E9B-4CA1-A419-04A3E8FD28C4}" srcOrd="7" destOrd="0" parTransId="{23B83D5D-C212-4B3F-BC48-519C92287ED3}" sibTransId="{BCCDCAFB-801F-4BAF-B5BE-23D0094BE065}"/>
    <dgm:cxn modelId="{58310194-725E-4C02-B64E-3252B38DD092}" type="presOf" srcId="{3E9FA28D-CAFE-41DA-B538-BCA352B9F52D}" destId="{F1102B34-168F-4A3D-BC18-0CE509C060EF}" srcOrd="0" destOrd="0" presId="urn:diagrams.loki3.com/VaryingWidthList+Icon"/>
    <dgm:cxn modelId="{8E48C298-D65D-480C-A0DD-EF1EE9049A78}" srcId="{9DE9765B-7E69-43F8-BFB7-EC439A25C2CC}" destId="{6A8007AF-5DDA-40A0-A8DD-CE322BF05AAB}" srcOrd="2" destOrd="0" parTransId="{6BF73064-52EB-4662-99A9-A32C4480D194}" sibTransId="{DA922C69-C00B-4521-84D7-623A6A2A1D26}"/>
    <dgm:cxn modelId="{1523E3B0-3C02-4632-AF55-66391B8B2907}" srcId="{9DE9765B-7E69-43F8-BFB7-EC439A25C2CC}" destId="{8FAECC9C-8761-4A8C-8A02-0411A8C1F79D}" srcOrd="3" destOrd="0" parTransId="{DB3A86FF-5E22-4284-AA24-B64CBDA9D3A3}" sibTransId="{F1629FA5-7C93-4240-A441-38DD4F4AE2B8}"/>
    <dgm:cxn modelId="{BC9006B9-06CF-43A2-9511-127C367C19D1}" srcId="{9DE9765B-7E69-43F8-BFB7-EC439A25C2CC}" destId="{7434F931-B9E4-46C6-BE6F-29360F978B92}" srcOrd="8" destOrd="0" parTransId="{597ECD82-68B5-458D-A851-14200ADE63DC}" sibTransId="{0FF29D36-8697-41C6-BE6A-CD6E7D036567}"/>
    <dgm:cxn modelId="{B0F823B9-2669-41B2-9374-5759BF626A46}" type="presOf" srcId="{8FAECC9C-8761-4A8C-8A02-0411A8C1F79D}" destId="{646C8715-A45A-43BD-AEF5-E46F49868D17}" srcOrd="0" destOrd="0" presId="urn:diagrams.loki3.com/VaryingWidthList+Icon"/>
    <dgm:cxn modelId="{7F6067E2-AA2C-403B-B6C4-F753E2A01273}" type="presOf" srcId="{6A8007AF-5DDA-40A0-A8DD-CE322BF05AAB}" destId="{D01BA4DB-69DB-4A95-90F6-2EA413F3EC8F}" srcOrd="0" destOrd="0" presId="urn:diagrams.loki3.com/VaryingWidthList+Icon"/>
    <dgm:cxn modelId="{30C8EDEA-D50F-4816-AEF5-05A9F344B033}" srcId="{9DE9765B-7E69-43F8-BFB7-EC439A25C2CC}" destId="{3E9FA28D-CAFE-41DA-B538-BCA352B9F52D}" srcOrd="4" destOrd="0" parTransId="{59FBCAFF-0978-4829-AB31-6FB40CAA1538}" sibTransId="{CF176189-641B-4D73-80AA-9EA2C11357B0}"/>
    <dgm:cxn modelId="{B50C667A-7075-4038-B7BC-774FB9EC8B1F}" type="presParOf" srcId="{8497B063-9915-422E-B585-D164C8E89772}" destId="{117D0929-B1EE-4F85-A354-C8555405D48B}" srcOrd="0" destOrd="0" presId="urn:diagrams.loki3.com/VaryingWidthList+Icon"/>
    <dgm:cxn modelId="{3335BDEF-47AF-4BF4-9594-6C2668331F99}" type="presParOf" srcId="{8497B063-9915-422E-B585-D164C8E89772}" destId="{3AD0C574-6B85-43CE-81B8-9D98AACCDC0B}" srcOrd="1" destOrd="0" presId="urn:diagrams.loki3.com/VaryingWidthList+Icon"/>
    <dgm:cxn modelId="{86DEFFB7-270C-400E-8B2D-E56C4B56A03B}" type="presParOf" srcId="{8497B063-9915-422E-B585-D164C8E89772}" destId="{90158DFA-6115-486B-A2C3-49DBC2431E0D}" srcOrd="2" destOrd="0" presId="urn:diagrams.loki3.com/VaryingWidthList+Icon"/>
    <dgm:cxn modelId="{68563D4F-0A3C-45F9-B8CD-6835D2F3F864}" type="presParOf" srcId="{8497B063-9915-422E-B585-D164C8E89772}" destId="{B0DC1647-2A0E-42C6-9225-16CD73C4812C}" srcOrd="3" destOrd="0" presId="urn:diagrams.loki3.com/VaryingWidthList+Icon"/>
    <dgm:cxn modelId="{D2D391CB-EA8D-4C33-9D03-7A7EF71DBFF6}" type="presParOf" srcId="{8497B063-9915-422E-B585-D164C8E89772}" destId="{D01BA4DB-69DB-4A95-90F6-2EA413F3EC8F}" srcOrd="4" destOrd="0" presId="urn:diagrams.loki3.com/VaryingWidthList+Icon"/>
    <dgm:cxn modelId="{CB6CD263-9728-4331-8BA8-262A89404593}" type="presParOf" srcId="{8497B063-9915-422E-B585-D164C8E89772}" destId="{F7BD0DB6-1489-4F93-AB28-6512959E025D}" srcOrd="5" destOrd="0" presId="urn:diagrams.loki3.com/VaryingWidthList+Icon"/>
    <dgm:cxn modelId="{062EDD33-F8C7-4C34-8EE4-C8619B2D6ADB}" type="presParOf" srcId="{8497B063-9915-422E-B585-D164C8E89772}" destId="{646C8715-A45A-43BD-AEF5-E46F49868D17}" srcOrd="6" destOrd="0" presId="urn:diagrams.loki3.com/VaryingWidthList+Icon"/>
    <dgm:cxn modelId="{8D010DA6-58E2-43B8-806B-1E6B1F4685DC}" type="presParOf" srcId="{8497B063-9915-422E-B585-D164C8E89772}" destId="{82D2135F-87BD-4A85-BBFD-5CEACAC2CC9A}" srcOrd="7" destOrd="0" presId="urn:diagrams.loki3.com/VaryingWidthList+Icon"/>
    <dgm:cxn modelId="{F220DE71-7DF7-4FEC-B814-4EEBDC5C321B}" type="presParOf" srcId="{8497B063-9915-422E-B585-D164C8E89772}" destId="{F1102B34-168F-4A3D-BC18-0CE509C060EF}" srcOrd="8" destOrd="0" presId="urn:diagrams.loki3.com/VaryingWidthList+Icon"/>
    <dgm:cxn modelId="{5C9FC180-43D4-49AF-BDB7-013BE66B7625}" type="presParOf" srcId="{8497B063-9915-422E-B585-D164C8E89772}" destId="{7E3D0A27-62B6-4F7E-8A19-BCA24CFF1746}" srcOrd="9" destOrd="0" presId="urn:diagrams.loki3.com/VaryingWidthList+Icon"/>
    <dgm:cxn modelId="{95475370-8E09-4407-9501-64F37F18C6A1}" type="presParOf" srcId="{8497B063-9915-422E-B585-D164C8E89772}" destId="{F8FADEF9-5109-412F-BE46-F0BE580737B3}" srcOrd="10" destOrd="0" presId="urn:diagrams.loki3.com/VaryingWidthList+Icon"/>
    <dgm:cxn modelId="{1E93E634-6864-4F79-B4AD-13779A416623}" type="presParOf" srcId="{8497B063-9915-422E-B585-D164C8E89772}" destId="{CFB4092F-BBED-408F-A469-3ACFEBF67590}" srcOrd="11" destOrd="0" presId="urn:diagrams.loki3.com/VaryingWidthList+Icon"/>
    <dgm:cxn modelId="{F92A6845-5860-4F80-8B21-9E6AC47DC81F}" type="presParOf" srcId="{8497B063-9915-422E-B585-D164C8E89772}" destId="{E5BB310A-B085-4575-83A9-450395DDB105}" srcOrd="12" destOrd="0" presId="urn:diagrams.loki3.com/VaryingWidthList+Icon"/>
    <dgm:cxn modelId="{CFBFAA95-E424-435A-87D6-D1465D3B11D1}" type="presParOf" srcId="{8497B063-9915-422E-B585-D164C8E89772}" destId="{DAC96010-8D26-4318-AB61-EF4CCCE0F9F2}" srcOrd="13" destOrd="0" presId="urn:diagrams.loki3.com/VaryingWidthList+Icon"/>
    <dgm:cxn modelId="{5BDA34E7-ECCE-4DFD-880A-C92AFC58CE4B}" type="presParOf" srcId="{8497B063-9915-422E-B585-D164C8E89772}" destId="{123913D3-77C3-4ED7-87A7-FDCD2B30B535}" srcOrd="14" destOrd="0" presId="urn:diagrams.loki3.com/VaryingWidthList+Icon"/>
    <dgm:cxn modelId="{65934C16-AE8E-4047-BDC5-F54B953D3672}" type="presParOf" srcId="{8497B063-9915-422E-B585-D164C8E89772}" destId="{A7EDA14C-B5E0-40AA-9310-7EE65021A144}" srcOrd="15" destOrd="0" presId="urn:diagrams.loki3.com/VaryingWidthList+Icon"/>
    <dgm:cxn modelId="{68BF4BFB-55A5-44B5-BBE3-B3182C11F4BB}" type="presParOf" srcId="{8497B063-9915-422E-B585-D164C8E89772}" destId="{A5435D86-6DDD-4685-A232-D4879767BF0E}" srcOrd="16" destOrd="0" presId="urn:diagrams.loki3.com/VaryingWidth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E7B1FC-97FF-47C2-941B-67B209204EB9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145640BD-0633-48A2-8701-95DFDB871212}">
      <dgm:prSet phldrT="[Tekst]"/>
      <dgm:spPr/>
      <dgm:t>
        <a:bodyPr/>
        <a:lstStyle/>
        <a:p>
          <a:r>
            <a:rPr lang="hr-HR" dirty="0"/>
            <a:t>Programski jezik</a:t>
          </a:r>
        </a:p>
      </dgm:t>
    </dgm:pt>
    <dgm:pt modelId="{548C3E4B-6EC3-4D45-A74E-AD582EDBE419}" type="parTrans" cxnId="{7985582E-35C7-439D-A8C9-061FFE884EE8}">
      <dgm:prSet/>
      <dgm:spPr/>
      <dgm:t>
        <a:bodyPr/>
        <a:lstStyle/>
        <a:p>
          <a:endParaRPr lang="hr-HR"/>
        </a:p>
      </dgm:t>
    </dgm:pt>
    <dgm:pt modelId="{5B5A7108-645D-4B98-AE6D-B2D8CAA7BBD4}" type="sibTrans" cxnId="{7985582E-35C7-439D-A8C9-061FFE884EE8}">
      <dgm:prSet/>
      <dgm:spPr/>
      <dgm:t>
        <a:bodyPr/>
        <a:lstStyle/>
        <a:p>
          <a:endParaRPr lang="hr-HR"/>
        </a:p>
      </dgm:t>
    </dgm:pt>
    <dgm:pt modelId="{C0428083-90C3-4F21-ACB1-7D9AE3258E9B}">
      <dgm:prSet phldrT="[Tekst]"/>
      <dgm:spPr/>
      <dgm:t>
        <a:bodyPr/>
        <a:lstStyle/>
        <a:p>
          <a:r>
            <a:rPr lang="hr-HR" dirty="0"/>
            <a:t>Program prevoditelj</a:t>
          </a:r>
        </a:p>
      </dgm:t>
    </dgm:pt>
    <dgm:pt modelId="{DC140954-BEEA-47A0-A20B-278FA492AAA1}" type="parTrans" cxnId="{6C18B1D2-83FF-4AD7-9D6E-7334A8912DCD}">
      <dgm:prSet/>
      <dgm:spPr/>
      <dgm:t>
        <a:bodyPr/>
        <a:lstStyle/>
        <a:p>
          <a:endParaRPr lang="hr-HR"/>
        </a:p>
      </dgm:t>
    </dgm:pt>
    <dgm:pt modelId="{E660ACCC-08ED-4A60-A4A5-D0295EEB7C70}" type="sibTrans" cxnId="{6C18B1D2-83FF-4AD7-9D6E-7334A8912DCD}">
      <dgm:prSet/>
      <dgm:spPr/>
      <dgm:t>
        <a:bodyPr/>
        <a:lstStyle/>
        <a:p>
          <a:endParaRPr lang="hr-HR"/>
        </a:p>
      </dgm:t>
    </dgm:pt>
    <dgm:pt modelId="{25F29F7C-8471-433D-817D-9D055A344716}">
      <dgm:prSet phldrT="[Tekst]"/>
      <dgm:spPr/>
      <dgm:t>
        <a:bodyPr/>
        <a:lstStyle/>
        <a:p>
          <a:r>
            <a:rPr lang="hr-HR" dirty="0"/>
            <a:t>Strojni jezik</a:t>
          </a:r>
        </a:p>
      </dgm:t>
    </dgm:pt>
    <dgm:pt modelId="{6234CD86-8787-4DFF-A634-C9B880FB0453}" type="parTrans" cxnId="{15666077-F5AF-417B-AF57-26E9B1E2F3B2}">
      <dgm:prSet/>
      <dgm:spPr/>
      <dgm:t>
        <a:bodyPr/>
        <a:lstStyle/>
        <a:p>
          <a:endParaRPr lang="hr-HR"/>
        </a:p>
      </dgm:t>
    </dgm:pt>
    <dgm:pt modelId="{D035DAC8-852A-4601-9702-DD5D3C5E1154}" type="sibTrans" cxnId="{15666077-F5AF-417B-AF57-26E9B1E2F3B2}">
      <dgm:prSet/>
      <dgm:spPr/>
      <dgm:t>
        <a:bodyPr/>
        <a:lstStyle/>
        <a:p>
          <a:endParaRPr lang="hr-HR"/>
        </a:p>
      </dgm:t>
    </dgm:pt>
    <dgm:pt modelId="{4F620508-203D-4CB6-8565-5F3623ED47B8}" type="pres">
      <dgm:prSet presAssocID="{FFE7B1FC-97FF-47C2-941B-67B209204EB9}" presName="Name0" presStyleCnt="0">
        <dgm:presLayoutVars>
          <dgm:dir/>
          <dgm:resizeHandles val="exact"/>
        </dgm:presLayoutVars>
      </dgm:prSet>
      <dgm:spPr/>
    </dgm:pt>
    <dgm:pt modelId="{57C67947-30B1-4C2A-8B36-FD26255C94EA}" type="pres">
      <dgm:prSet presAssocID="{145640BD-0633-48A2-8701-95DFDB871212}" presName="node" presStyleLbl="node1" presStyleIdx="0" presStyleCnt="3">
        <dgm:presLayoutVars>
          <dgm:bulletEnabled val="1"/>
        </dgm:presLayoutVars>
      </dgm:prSet>
      <dgm:spPr/>
    </dgm:pt>
    <dgm:pt modelId="{9313C2EB-85C9-4C96-8DFA-336D582EC3B8}" type="pres">
      <dgm:prSet presAssocID="{5B5A7108-645D-4B98-AE6D-B2D8CAA7BBD4}" presName="sibTrans" presStyleLbl="sibTrans2D1" presStyleIdx="0" presStyleCnt="2"/>
      <dgm:spPr/>
    </dgm:pt>
    <dgm:pt modelId="{CDC2C5AD-E551-4115-AD86-9E7B46134836}" type="pres">
      <dgm:prSet presAssocID="{5B5A7108-645D-4B98-AE6D-B2D8CAA7BBD4}" presName="connectorText" presStyleLbl="sibTrans2D1" presStyleIdx="0" presStyleCnt="2"/>
      <dgm:spPr/>
    </dgm:pt>
    <dgm:pt modelId="{596466EC-A8FC-4F63-A574-064E70675555}" type="pres">
      <dgm:prSet presAssocID="{C0428083-90C3-4F21-ACB1-7D9AE3258E9B}" presName="node" presStyleLbl="node1" presStyleIdx="1" presStyleCnt="3">
        <dgm:presLayoutVars>
          <dgm:bulletEnabled val="1"/>
        </dgm:presLayoutVars>
      </dgm:prSet>
      <dgm:spPr/>
    </dgm:pt>
    <dgm:pt modelId="{CF14D440-78D9-46B8-AB74-831871109B1F}" type="pres">
      <dgm:prSet presAssocID="{E660ACCC-08ED-4A60-A4A5-D0295EEB7C70}" presName="sibTrans" presStyleLbl="sibTrans2D1" presStyleIdx="1" presStyleCnt="2"/>
      <dgm:spPr/>
    </dgm:pt>
    <dgm:pt modelId="{6166091D-2B75-4B45-BEEB-3FF9D4AE4472}" type="pres">
      <dgm:prSet presAssocID="{E660ACCC-08ED-4A60-A4A5-D0295EEB7C70}" presName="connectorText" presStyleLbl="sibTrans2D1" presStyleIdx="1" presStyleCnt="2"/>
      <dgm:spPr/>
    </dgm:pt>
    <dgm:pt modelId="{3298C8BD-9CEA-4F6B-BEF8-E63752204A16}" type="pres">
      <dgm:prSet presAssocID="{25F29F7C-8471-433D-817D-9D055A344716}" presName="node" presStyleLbl="node1" presStyleIdx="2" presStyleCnt="3">
        <dgm:presLayoutVars>
          <dgm:bulletEnabled val="1"/>
        </dgm:presLayoutVars>
      </dgm:prSet>
      <dgm:spPr/>
    </dgm:pt>
  </dgm:ptLst>
  <dgm:cxnLst>
    <dgm:cxn modelId="{D729001E-189C-44BA-A15C-429B8E437179}" type="presOf" srcId="{145640BD-0633-48A2-8701-95DFDB871212}" destId="{57C67947-30B1-4C2A-8B36-FD26255C94EA}" srcOrd="0" destOrd="0" presId="urn:microsoft.com/office/officeart/2005/8/layout/process1"/>
    <dgm:cxn modelId="{689F0221-F2A4-42E0-99D1-7FB7C5CB337E}" type="presOf" srcId="{25F29F7C-8471-433D-817D-9D055A344716}" destId="{3298C8BD-9CEA-4F6B-BEF8-E63752204A16}" srcOrd="0" destOrd="0" presId="urn:microsoft.com/office/officeart/2005/8/layout/process1"/>
    <dgm:cxn modelId="{7985582E-35C7-439D-A8C9-061FFE884EE8}" srcId="{FFE7B1FC-97FF-47C2-941B-67B209204EB9}" destId="{145640BD-0633-48A2-8701-95DFDB871212}" srcOrd="0" destOrd="0" parTransId="{548C3E4B-6EC3-4D45-A74E-AD582EDBE419}" sibTransId="{5B5A7108-645D-4B98-AE6D-B2D8CAA7BBD4}"/>
    <dgm:cxn modelId="{99F6975C-D615-47D3-89CE-E38441B95650}" type="presOf" srcId="{FFE7B1FC-97FF-47C2-941B-67B209204EB9}" destId="{4F620508-203D-4CB6-8565-5F3623ED47B8}" srcOrd="0" destOrd="0" presId="urn:microsoft.com/office/officeart/2005/8/layout/process1"/>
    <dgm:cxn modelId="{6F600450-3F77-47D5-9A9F-7D950A5D5461}" type="presOf" srcId="{5B5A7108-645D-4B98-AE6D-B2D8CAA7BBD4}" destId="{CDC2C5AD-E551-4115-AD86-9E7B46134836}" srcOrd="1" destOrd="0" presId="urn:microsoft.com/office/officeart/2005/8/layout/process1"/>
    <dgm:cxn modelId="{15666077-F5AF-417B-AF57-26E9B1E2F3B2}" srcId="{FFE7B1FC-97FF-47C2-941B-67B209204EB9}" destId="{25F29F7C-8471-433D-817D-9D055A344716}" srcOrd="2" destOrd="0" parTransId="{6234CD86-8787-4DFF-A634-C9B880FB0453}" sibTransId="{D035DAC8-852A-4601-9702-DD5D3C5E1154}"/>
    <dgm:cxn modelId="{A9BCCAA8-BAE0-4E01-B321-415DF363883C}" type="presOf" srcId="{E660ACCC-08ED-4A60-A4A5-D0295EEB7C70}" destId="{6166091D-2B75-4B45-BEEB-3FF9D4AE4472}" srcOrd="1" destOrd="0" presId="urn:microsoft.com/office/officeart/2005/8/layout/process1"/>
    <dgm:cxn modelId="{BA4EF1C2-C46F-48FB-97F3-A9DF86BC025A}" type="presOf" srcId="{5B5A7108-645D-4B98-AE6D-B2D8CAA7BBD4}" destId="{9313C2EB-85C9-4C96-8DFA-336D582EC3B8}" srcOrd="0" destOrd="0" presId="urn:microsoft.com/office/officeart/2005/8/layout/process1"/>
    <dgm:cxn modelId="{6C18B1D2-83FF-4AD7-9D6E-7334A8912DCD}" srcId="{FFE7B1FC-97FF-47C2-941B-67B209204EB9}" destId="{C0428083-90C3-4F21-ACB1-7D9AE3258E9B}" srcOrd="1" destOrd="0" parTransId="{DC140954-BEEA-47A0-A20B-278FA492AAA1}" sibTransId="{E660ACCC-08ED-4A60-A4A5-D0295EEB7C70}"/>
    <dgm:cxn modelId="{0E509BDC-5538-4DD9-9178-DB26107E3289}" type="presOf" srcId="{C0428083-90C3-4F21-ACB1-7D9AE3258E9B}" destId="{596466EC-A8FC-4F63-A574-064E70675555}" srcOrd="0" destOrd="0" presId="urn:microsoft.com/office/officeart/2005/8/layout/process1"/>
    <dgm:cxn modelId="{26CB19F6-06AE-471F-B111-EDE0AB00B8B9}" type="presOf" srcId="{E660ACCC-08ED-4A60-A4A5-D0295EEB7C70}" destId="{CF14D440-78D9-46B8-AB74-831871109B1F}" srcOrd="0" destOrd="0" presId="urn:microsoft.com/office/officeart/2005/8/layout/process1"/>
    <dgm:cxn modelId="{7F0803C9-5608-4908-BC59-515549A5C744}" type="presParOf" srcId="{4F620508-203D-4CB6-8565-5F3623ED47B8}" destId="{57C67947-30B1-4C2A-8B36-FD26255C94EA}" srcOrd="0" destOrd="0" presId="urn:microsoft.com/office/officeart/2005/8/layout/process1"/>
    <dgm:cxn modelId="{1BCC0817-8F19-45E3-85B2-A29BD9DC10C6}" type="presParOf" srcId="{4F620508-203D-4CB6-8565-5F3623ED47B8}" destId="{9313C2EB-85C9-4C96-8DFA-336D582EC3B8}" srcOrd="1" destOrd="0" presId="urn:microsoft.com/office/officeart/2005/8/layout/process1"/>
    <dgm:cxn modelId="{5BA59904-94CD-49C9-BE62-3F008246E2B3}" type="presParOf" srcId="{9313C2EB-85C9-4C96-8DFA-336D582EC3B8}" destId="{CDC2C5AD-E551-4115-AD86-9E7B46134836}" srcOrd="0" destOrd="0" presId="urn:microsoft.com/office/officeart/2005/8/layout/process1"/>
    <dgm:cxn modelId="{0EA2EE4F-6AD3-4435-A94D-3A0402203000}" type="presParOf" srcId="{4F620508-203D-4CB6-8565-5F3623ED47B8}" destId="{596466EC-A8FC-4F63-A574-064E70675555}" srcOrd="2" destOrd="0" presId="urn:microsoft.com/office/officeart/2005/8/layout/process1"/>
    <dgm:cxn modelId="{C79E9FA9-71AA-43B9-92B9-23932FB38FBB}" type="presParOf" srcId="{4F620508-203D-4CB6-8565-5F3623ED47B8}" destId="{CF14D440-78D9-46B8-AB74-831871109B1F}" srcOrd="3" destOrd="0" presId="urn:microsoft.com/office/officeart/2005/8/layout/process1"/>
    <dgm:cxn modelId="{A13AB3EC-0F1B-4E40-A595-DF046074206E}" type="presParOf" srcId="{CF14D440-78D9-46B8-AB74-831871109B1F}" destId="{6166091D-2B75-4B45-BEEB-3FF9D4AE4472}" srcOrd="0" destOrd="0" presId="urn:microsoft.com/office/officeart/2005/8/layout/process1"/>
    <dgm:cxn modelId="{25978029-0077-440A-ACC3-513742C0EAD8}" type="presParOf" srcId="{4F620508-203D-4CB6-8565-5F3623ED47B8}" destId="{3298C8BD-9CEA-4F6B-BEF8-E63752204A16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7D0929-B1EE-4F85-A354-C8555405D48B}">
      <dsp:nvSpPr>
        <dsp:cNvPr id="0" name=""/>
        <dsp:cNvSpPr/>
      </dsp:nvSpPr>
      <dsp:spPr>
        <a:xfrm>
          <a:off x="216259" y="1386"/>
          <a:ext cx="4320008" cy="52493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800" kern="1200" dirty="0"/>
            <a:t>Zadavanje zadatka</a:t>
          </a:r>
        </a:p>
      </dsp:txBody>
      <dsp:txXfrm>
        <a:off x="216259" y="1386"/>
        <a:ext cx="4320008" cy="524931"/>
      </dsp:txXfrm>
    </dsp:sp>
    <dsp:sp modelId="{90158DFA-6115-486B-A2C3-49DBC2431E0D}">
      <dsp:nvSpPr>
        <dsp:cNvPr id="0" name=""/>
        <dsp:cNvSpPr/>
      </dsp:nvSpPr>
      <dsp:spPr>
        <a:xfrm>
          <a:off x="216268" y="552563"/>
          <a:ext cx="4319991" cy="52493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800" kern="1200" dirty="0"/>
            <a:t>Analiza zadatka</a:t>
          </a:r>
        </a:p>
      </dsp:txBody>
      <dsp:txXfrm>
        <a:off x="216268" y="552563"/>
        <a:ext cx="4319991" cy="524931"/>
      </dsp:txXfrm>
    </dsp:sp>
    <dsp:sp modelId="{D01BA4DB-69DB-4A95-90F6-2EA413F3EC8F}">
      <dsp:nvSpPr>
        <dsp:cNvPr id="0" name=""/>
        <dsp:cNvSpPr/>
      </dsp:nvSpPr>
      <dsp:spPr>
        <a:xfrm>
          <a:off x="216269" y="1103741"/>
          <a:ext cx="4319988" cy="52493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800" kern="1200" dirty="0"/>
            <a:t>Izrada algoritma</a:t>
          </a:r>
        </a:p>
      </dsp:txBody>
      <dsp:txXfrm>
        <a:off x="216269" y="1103741"/>
        <a:ext cx="4319988" cy="524931"/>
      </dsp:txXfrm>
    </dsp:sp>
    <dsp:sp modelId="{646C8715-A45A-43BD-AEF5-E46F49868D17}">
      <dsp:nvSpPr>
        <dsp:cNvPr id="0" name=""/>
        <dsp:cNvSpPr/>
      </dsp:nvSpPr>
      <dsp:spPr>
        <a:xfrm>
          <a:off x="216263" y="1654919"/>
          <a:ext cx="4320000" cy="52493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800" kern="1200" dirty="0"/>
            <a:t>Kodiranje</a:t>
          </a:r>
        </a:p>
      </dsp:txBody>
      <dsp:txXfrm>
        <a:off x="216263" y="1654919"/>
        <a:ext cx="4320000" cy="524931"/>
      </dsp:txXfrm>
    </dsp:sp>
    <dsp:sp modelId="{F1102B34-168F-4A3D-BC18-0CE509C060EF}">
      <dsp:nvSpPr>
        <dsp:cNvPr id="0" name=""/>
        <dsp:cNvSpPr/>
      </dsp:nvSpPr>
      <dsp:spPr>
        <a:xfrm>
          <a:off x="216269" y="2206096"/>
          <a:ext cx="4319989" cy="52493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800" kern="1200" dirty="0"/>
            <a:t>Prevođenje programa</a:t>
          </a:r>
        </a:p>
      </dsp:txBody>
      <dsp:txXfrm>
        <a:off x="216269" y="2206096"/>
        <a:ext cx="4319989" cy="524931"/>
      </dsp:txXfrm>
    </dsp:sp>
    <dsp:sp modelId="{F8FADEF9-5109-412F-BE46-F0BE580737B3}">
      <dsp:nvSpPr>
        <dsp:cNvPr id="0" name=""/>
        <dsp:cNvSpPr/>
      </dsp:nvSpPr>
      <dsp:spPr>
        <a:xfrm>
          <a:off x="216263" y="2757274"/>
          <a:ext cx="4320000" cy="52493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800" kern="1200" dirty="0"/>
            <a:t>Testiranje</a:t>
          </a:r>
        </a:p>
      </dsp:txBody>
      <dsp:txXfrm>
        <a:off x="216263" y="2757274"/>
        <a:ext cx="4320000" cy="524931"/>
      </dsp:txXfrm>
    </dsp:sp>
    <dsp:sp modelId="{E5BB310A-B085-4575-83A9-450395DDB105}">
      <dsp:nvSpPr>
        <dsp:cNvPr id="0" name=""/>
        <dsp:cNvSpPr/>
      </dsp:nvSpPr>
      <dsp:spPr>
        <a:xfrm>
          <a:off x="216269" y="3308452"/>
          <a:ext cx="4319989" cy="52493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800" kern="1200" dirty="0"/>
            <a:t>Izrada dokumentacije</a:t>
          </a:r>
        </a:p>
      </dsp:txBody>
      <dsp:txXfrm>
        <a:off x="216269" y="3308452"/>
        <a:ext cx="4319989" cy="524931"/>
      </dsp:txXfrm>
    </dsp:sp>
    <dsp:sp modelId="{123913D3-77C3-4ED7-87A7-FDCD2B30B535}">
      <dsp:nvSpPr>
        <dsp:cNvPr id="0" name=""/>
        <dsp:cNvSpPr/>
      </dsp:nvSpPr>
      <dsp:spPr>
        <a:xfrm>
          <a:off x="213752" y="3859630"/>
          <a:ext cx="4325022" cy="52493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800" kern="1200" dirty="0"/>
            <a:t>Predaja programa naručitelju</a:t>
          </a:r>
        </a:p>
      </dsp:txBody>
      <dsp:txXfrm>
        <a:off x="213752" y="3859630"/>
        <a:ext cx="4325022" cy="524931"/>
      </dsp:txXfrm>
    </dsp:sp>
    <dsp:sp modelId="{A5435D86-6DDD-4685-A232-D4879767BF0E}">
      <dsp:nvSpPr>
        <dsp:cNvPr id="0" name=""/>
        <dsp:cNvSpPr/>
      </dsp:nvSpPr>
      <dsp:spPr>
        <a:xfrm>
          <a:off x="216259" y="4410807"/>
          <a:ext cx="4320009" cy="52493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800" kern="1200" dirty="0"/>
            <a:t>Održavanje programa</a:t>
          </a:r>
        </a:p>
      </dsp:txBody>
      <dsp:txXfrm>
        <a:off x="216259" y="4410807"/>
        <a:ext cx="4320009" cy="5249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C67947-30B1-4C2A-8B36-FD26255C94EA}">
      <dsp:nvSpPr>
        <dsp:cNvPr id="0" name=""/>
        <dsp:cNvSpPr/>
      </dsp:nvSpPr>
      <dsp:spPr>
        <a:xfrm>
          <a:off x="5357" y="535582"/>
          <a:ext cx="1601390" cy="9608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300" kern="1200" dirty="0"/>
            <a:t>Programski jezik</a:t>
          </a:r>
        </a:p>
      </dsp:txBody>
      <dsp:txXfrm>
        <a:off x="33499" y="563724"/>
        <a:ext cx="1545106" cy="904550"/>
      </dsp:txXfrm>
    </dsp:sp>
    <dsp:sp modelId="{9313C2EB-85C9-4C96-8DFA-336D582EC3B8}">
      <dsp:nvSpPr>
        <dsp:cNvPr id="0" name=""/>
        <dsp:cNvSpPr/>
      </dsp:nvSpPr>
      <dsp:spPr>
        <a:xfrm>
          <a:off x="1766887" y="817427"/>
          <a:ext cx="339494" cy="3971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1700" kern="1200"/>
        </a:p>
      </dsp:txBody>
      <dsp:txXfrm>
        <a:off x="1766887" y="896856"/>
        <a:ext cx="237646" cy="238286"/>
      </dsp:txXfrm>
    </dsp:sp>
    <dsp:sp modelId="{596466EC-A8FC-4F63-A574-064E70675555}">
      <dsp:nvSpPr>
        <dsp:cNvPr id="0" name=""/>
        <dsp:cNvSpPr/>
      </dsp:nvSpPr>
      <dsp:spPr>
        <a:xfrm>
          <a:off x="2247304" y="535582"/>
          <a:ext cx="1601390" cy="9608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300" kern="1200" dirty="0"/>
            <a:t>Program prevoditelj</a:t>
          </a:r>
        </a:p>
      </dsp:txBody>
      <dsp:txXfrm>
        <a:off x="2275446" y="563724"/>
        <a:ext cx="1545106" cy="904550"/>
      </dsp:txXfrm>
    </dsp:sp>
    <dsp:sp modelId="{CF14D440-78D9-46B8-AB74-831871109B1F}">
      <dsp:nvSpPr>
        <dsp:cNvPr id="0" name=""/>
        <dsp:cNvSpPr/>
      </dsp:nvSpPr>
      <dsp:spPr>
        <a:xfrm>
          <a:off x="4008834" y="817427"/>
          <a:ext cx="339494" cy="3971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1700" kern="1200"/>
        </a:p>
      </dsp:txBody>
      <dsp:txXfrm>
        <a:off x="4008834" y="896856"/>
        <a:ext cx="237646" cy="238286"/>
      </dsp:txXfrm>
    </dsp:sp>
    <dsp:sp modelId="{3298C8BD-9CEA-4F6B-BEF8-E63752204A16}">
      <dsp:nvSpPr>
        <dsp:cNvPr id="0" name=""/>
        <dsp:cNvSpPr/>
      </dsp:nvSpPr>
      <dsp:spPr>
        <a:xfrm>
          <a:off x="4489251" y="535582"/>
          <a:ext cx="1601390" cy="9608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300" kern="1200" dirty="0"/>
            <a:t>Strojni jezik</a:t>
          </a:r>
        </a:p>
      </dsp:txBody>
      <dsp:txXfrm>
        <a:off x="4517393" y="563724"/>
        <a:ext cx="1545106" cy="9045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VaryingWidthList+Icon">
  <dgm:title val="Popis promjenjivih širina"/>
  <dgm:desc val="Koristi se za isticanje stavki različite težine.  Dobro funkcionira s velikom količinom teksta prve razine.  Širina svakog oblika utvrđuje se neovisno, na temelju teksta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/>
              <a:t>Uredite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8C2650A1-BD6B-4FA0-8449-D0B54E51815D}" type="datetimeFigureOut">
              <a:rPr lang="hr-HR" smtClean="0"/>
              <a:t>27.11.2020.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3E00FBE-52B7-4752-8651-B5BC5029A8FA}" type="slidenum">
              <a:rPr lang="hr-HR" smtClean="0"/>
              <a:t>‹#›</a:t>
            </a:fld>
            <a:endParaRPr lang="hr-HR"/>
          </a:p>
        </p:txBody>
      </p:sp>
      <p:sp>
        <p:nvSpPr>
          <p:cNvPr id="21" name="Pravokutni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Pravokutni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ravokutni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avokutni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650A1-BD6B-4FA0-8449-D0B54E51815D}" type="datetimeFigureOut">
              <a:rPr lang="hr-HR" smtClean="0"/>
              <a:t>27.11.2020.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00FBE-52B7-4752-8651-B5BC5029A8F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650A1-BD6B-4FA0-8449-D0B54E51815D}" type="datetimeFigureOut">
              <a:rPr lang="hr-HR" smtClean="0"/>
              <a:t>27.11.2020.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00FBE-52B7-4752-8651-B5BC5029A8FA}" type="slidenum">
              <a:rPr lang="hr-HR" smtClean="0"/>
              <a:t>‹#›</a:t>
            </a:fld>
            <a:endParaRPr lang="hr-HR"/>
          </a:p>
        </p:txBody>
      </p:sp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Jednakokračni trokut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650A1-BD6B-4FA0-8449-D0B54E51815D}" type="datetimeFigureOut">
              <a:rPr lang="hr-HR" smtClean="0"/>
              <a:t>27.11.2020.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00FBE-52B7-4752-8651-B5BC5029A8FA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 eaLnBrk="1" latinLnBrk="0" hangingPunct="1"/>
            <a:r>
              <a:rPr lang="hr-HR" dirty="0"/>
              <a:t>Uredite stilove teksta matrice</a:t>
            </a:r>
          </a:p>
          <a:p>
            <a:pPr lvl="1" eaLnBrk="1" latinLnBrk="0" hangingPunct="1"/>
            <a:r>
              <a:rPr lang="hr-HR" dirty="0"/>
              <a:t>Druga razina</a:t>
            </a:r>
          </a:p>
          <a:p>
            <a:pPr lvl="2" eaLnBrk="1" latinLnBrk="0" hangingPunct="1"/>
            <a:r>
              <a:rPr lang="hr-HR" dirty="0"/>
              <a:t>Treća razina</a:t>
            </a:r>
          </a:p>
          <a:p>
            <a:pPr lvl="3" eaLnBrk="1" latinLnBrk="0" hangingPunct="1"/>
            <a:r>
              <a:rPr lang="hr-HR" dirty="0"/>
              <a:t>Četvrta razina</a:t>
            </a:r>
          </a:p>
          <a:p>
            <a:pPr lvl="4" eaLnBrk="1" latinLnBrk="0" hangingPunct="1"/>
            <a:r>
              <a:rPr lang="hr-HR" dirty="0"/>
              <a:t>Peta razina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8C2650A1-BD6B-4FA0-8449-D0B54E51815D}" type="datetimeFigureOut">
              <a:rPr lang="hr-HR" smtClean="0"/>
              <a:t>27.11.2020.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3E00FBE-52B7-4752-8651-B5BC5029A8FA}" type="slidenum">
              <a:rPr lang="hr-HR" smtClean="0"/>
              <a:t>‹#›</a:t>
            </a:fld>
            <a:endParaRPr lang="hr-HR"/>
          </a:p>
        </p:txBody>
      </p:sp>
      <p:sp>
        <p:nvSpPr>
          <p:cNvPr id="7" name="Pravokutni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650A1-BD6B-4FA0-8449-D0B54E51815D}" type="datetimeFigureOut">
              <a:rPr lang="hr-HR" smtClean="0"/>
              <a:t>27.11.2020.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00FBE-52B7-4752-8651-B5BC5029A8FA}" type="slidenum">
              <a:rPr lang="hr-HR" smtClean="0"/>
              <a:t>‹#›</a:t>
            </a:fld>
            <a:endParaRPr lang="hr-HR"/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/>
              <a:t>Uredite stilove teksta matrice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650A1-BD6B-4FA0-8449-D0B54E51815D}" type="datetimeFigureOut">
              <a:rPr lang="hr-HR" smtClean="0"/>
              <a:t>27.11.2020.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00FBE-52B7-4752-8651-B5BC5029A8FA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650A1-BD6B-4FA0-8449-D0B54E51815D}" type="datetimeFigureOut">
              <a:rPr lang="hr-HR" smtClean="0"/>
              <a:t>27.11.2020.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00FBE-52B7-4752-8651-B5BC5029A8FA}" type="slidenum">
              <a:rPr lang="hr-HR" smtClean="0"/>
              <a:t>‹#›</a:t>
            </a:fld>
            <a:endParaRPr lang="hr-HR"/>
          </a:p>
        </p:txBody>
      </p:sp>
      <p:sp>
        <p:nvSpPr>
          <p:cNvPr id="6" name="Jednakokračni trokut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650A1-BD6B-4FA0-8449-D0B54E51815D}" type="datetimeFigureOut">
              <a:rPr lang="hr-HR" smtClean="0"/>
              <a:t>27.11.2020.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00FBE-52B7-4752-8651-B5BC5029A8FA}" type="slidenum">
              <a:rPr lang="hr-HR" smtClean="0"/>
              <a:t>‹#›</a:t>
            </a:fld>
            <a:endParaRPr lang="hr-HR"/>
          </a:p>
        </p:txBody>
      </p:sp>
      <p:sp>
        <p:nvSpPr>
          <p:cNvPr id="5" name="Ravni poveznik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Jednakokračni trokut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650A1-BD6B-4FA0-8449-D0B54E51815D}" type="datetimeFigureOut">
              <a:rPr lang="hr-HR" smtClean="0"/>
              <a:t>27.11.2020.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00FBE-52B7-4752-8651-B5BC5029A8FA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avni poveznik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Jednakokračni trokut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zervirano mjesto sadržaja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hr-HR"/>
              <a:t>Kliknite ikonu da biste dodali  sliku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650A1-BD6B-4FA0-8449-D0B54E51815D}" type="datetimeFigureOut">
              <a:rPr lang="hr-HR" smtClean="0"/>
              <a:t>27.11.2020.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00FBE-52B7-4752-8651-B5BC5029A8FA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Jednakokračni trokut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/>
              <a:t>Uredite stilove teksta matrice</a:t>
            </a:r>
          </a:p>
          <a:p>
            <a:pPr lvl="1" eaLnBrk="1" latinLnBrk="0" hangingPunct="1"/>
            <a:r>
              <a:rPr kumimoji="0" lang="hr-HR"/>
              <a:t>Druga razina</a:t>
            </a:r>
          </a:p>
          <a:p>
            <a:pPr lvl="2" eaLnBrk="1" latinLnBrk="0" hangingPunct="1"/>
            <a:r>
              <a:rPr kumimoji="0" lang="hr-HR"/>
              <a:t>Treća razina</a:t>
            </a:r>
          </a:p>
          <a:p>
            <a:pPr lvl="3" eaLnBrk="1" latinLnBrk="0" hangingPunct="1"/>
            <a:r>
              <a:rPr kumimoji="0" lang="hr-HR"/>
              <a:t>Četvrta razina</a:t>
            </a:r>
          </a:p>
          <a:p>
            <a:pPr lvl="4" eaLnBrk="1" latinLnBrk="0" hangingPunct="1"/>
            <a:r>
              <a:rPr kumimoji="0" lang="hr-HR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C2650A1-BD6B-4FA0-8449-D0B54E51815D}" type="datetimeFigureOut">
              <a:rPr lang="hr-HR" smtClean="0"/>
              <a:t>27.11.2020.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3E00FBE-52B7-4752-8651-B5BC5029A8FA}" type="slidenum">
              <a:rPr lang="hr-HR" smtClean="0"/>
              <a:t>‹#›</a:t>
            </a:fld>
            <a:endParaRPr lang="hr-HR"/>
          </a:p>
        </p:txBody>
      </p:sp>
      <p:sp>
        <p:nvSpPr>
          <p:cNvPr id="28" name="Ravni poveznik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Ravni poveznik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Jednakokračni trokut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Uvod u programiranje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736252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Obrada podataka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t"/>
            <a:r>
              <a:rPr lang="hr-HR" dirty="0"/>
              <a:t>Vrlo je važno shvatiti da se svaki ozbiljniji program sastoji od tri gotovo potpuno odvojena dijela:</a:t>
            </a:r>
          </a:p>
          <a:p>
            <a:pPr lvl="1"/>
            <a:r>
              <a:rPr lang="hr-HR" b="1" dirty="0"/>
              <a:t>unosa</a:t>
            </a:r>
            <a:r>
              <a:rPr lang="hr-HR" dirty="0"/>
              <a:t> podataka za obradu</a:t>
            </a:r>
          </a:p>
          <a:p>
            <a:pPr lvl="1"/>
            <a:r>
              <a:rPr lang="hr-HR" b="1" dirty="0"/>
              <a:t>obrade</a:t>
            </a:r>
            <a:r>
              <a:rPr lang="hr-HR" dirty="0"/>
              <a:t> unesenih podataka</a:t>
            </a:r>
          </a:p>
          <a:p>
            <a:pPr lvl="1"/>
            <a:r>
              <a:rPr lang="hr-HR" b="1" dirty="0"/>
              <a:t>prikaza </a:t>
            </a:r>
            <a:r>
              <a:rPr lang="hr-HR" dirty="0"/>
              <a:t>rezultata.</a:t>
            </a:r>
            <a:br>
              <a:rPr lang="hr-HR" dirty="0"/>
            </a:br>
            <a:endParaRPr lang="hr-H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5737" y="3861048"/>
            <a:ext cx="6230937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2206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Faze programiranja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13006078"/>
              </p:ext>
            </p:extLst>
          </p:nvPr>
        </p:nvGraphicFramePr>
        <p:xfrm>
          <a:off x="2411760" y="1219200"/>
          <a:ext cx="4752528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90712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/>
              <a:t>Zadavanje zadatka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/>
              <a:t>Zadatak mora biti:</a:t>
            </a:r>
          </a:p>
          <a:p>
            <a:pPr lvl="1"/>
            <a:r>
              <a:rPr lang="hr-HR" dirty="0"/>
              <a:t>Jasan;</a:t>
            </a:r>
          </a:p>
          <a:p>
            <a:pPr lvl="1"/>
            <a:r>
              <a:rPr lang="hr-HR" dirty="0"/>
              <a:t>Dobro definiran.</a:t>
            </a:r>
          </a:p>
          <a:p>
            <a:r>
              <a:rPr lang="hr-HR" dirty="0"/>
              <a:t>Važno je:</a:t>
            </a:r>
          </a:p>
          <a:p>
            <a:pPr lvl="1"/>
            <a:r>
              <a:rPr lang="hr-HR" dirty="0"/>
              <a:t>Dobro definirati dozvoljene ulazne podatke;</a:t>
            </a:r>
          </a:p>
          <a:p>
            <a:pPr lvl="1"/>
            <a:r>
              <a:rPr lang="hr-HR" dirty="0"/>
              <a:t>Dobro definirati skupinu dozvoljenih rezultata.</a:t>
            </a:r>
          </a:p>
          <a:p>
            <a:pPr lvl="1"/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605211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200" cap="small" dirty="0"/>
              <a:t>Vježba1</a:t>
            </a:r>
            <a:r>
              <a:rPr lang="hr-HR" sz="3200" dirty="0"/>
              <a:t>. Jesu li sljedeći zadaci dobro definirani?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156172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hr-HR" dirty="0"/>
              <a:t>Napravi program koji će ispisati sve potencije broja n.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/>
              <a:t>Napravi program koji će izračunati i ispisati površinu </a:t>
            </a:r>
            <a:r>
              <a:rPr lang="hr-HR" dirty="0" err="1"/>
              <a:t>jednakostraničnog</a:t>
            </a:r>
            <a:r>
              <a:rPr lang="hr-HR" dirty="0"/>
              <a:t> trokuta ako je poznata stranica a.</a:t>
            </a:r>
          </a:p>
          <a:p>
            <a:pPr marL="514350" indent="-514350">
              <a:buFont typeface="+mj-lt"/>
              <a:buAutoNum type="arabicPeriod"/>
            </a:pPr>
            <a:endParaRPr lang="hr-HR" dirty="0"/>
          </a:p>
          <a:p>
            <a:pPr marL="514350" indent="-514350">
              <a:buFont typeface="+mj-lt"/>
              <a:buAutoNum type="arabicPeriod"/>
            </a:pPr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068934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/>
              <a:t>Analiza zadatka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/>
              <a:t>Vrlo važna faza programiranja</a:t>
            </a:r>
          </a:p>
          <a:p>
            <a:r>
              <a:rPr lang="hr-HR" dirty="0"/>
              <a:t>Dobro razrađena analiza, olakšava dolazak do rezultata</a:t>
            </a:r>
          </a:p>
          <a:p>
            <a:r>
              <a:rPr lang="hr-HR" dirty="0"/>
              <a:t>Napravi program koji će izračunati i ispisati površinu </a:t>
            </a:r>
            <a:r>
              <a:rPr lang="hr-HR" dirty="0" err="1"/>
              <a:t>jednakostraničnog</a:t>
            </a:r>
            <a:r>
              <a:rPr lang="hr-HR" dirty="0"/>
              <a:t> trokuta ako je poznata stranica a.</a:t>
            </a:r>
          </a:p>
          <a:p>
            <a:endParaRPr lang="hr-HR" dirty="0"/>
          </a:p>
        </p:txBody>
      </p:sp>
      <p:grpSp>
        <p:nvGrpSpPr>
          <p:cNvPr id="8" name="Grupa 7"/>
          <p:cNvGrpSpPr/>
          <p:nvPr/>
        </p:nvGrpSpPr>
        <p:grpSpPr>
          <a:xfrm>
            <a:off x="1798204" y="3592342"/>
            <a:ext cx="2376264" cy="2342909"/>
            <a:chOff x="1619672" y="2420888"/>
            <a:chExt cx="2376264" cy="2342909"/>
          </a:xfrm>
        </p:grpSpPr>
        <p:sp>
          <p:nvSpPr>
            <p:cNvPr id="4" name="Jednakokračni trokut 3"/>
            <p:cNvSpPr/>
            <p:nvPr/>
          </p:nvSpPr>
          <p:spPr>
            <a:xfrm>
              <a:off x="1619672" y="2420888"/>
              <a:ext cx="2232248" cy="194421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" name="TekstniOkvir 4"/>
            <p:cNvSpPr txBox="1"/>
            <p:nvPr/>
          </p:nvSpPr>
          <p:spPr>
            <a:xfrm>
              <a:off x="3419872" y="2996952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dirty="0"/>
                <a:t>a</a:t>
              </a:r>
            </a:p>
          </p:txBody>
        </p:sp>
        <p:sp>
          <p:nvSpPr>
            <p:cNvPr id="6" name="TekstniOkvir 5"/>
            <p:cNvSpPr txBox="1"/>
            <p:nvPr/>
          </p:nvSpPr>
          <p:spPr>
            <a:xfrm>
              <a:off x="1798204" y="3023664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dirty="0"/>
                <a:t>a</a:t>
              </a:r>
            </a:p>
          </p:txBody>
        </p:sp>
        <p:sp>
          <p:nvSpPr>
            <p:cNvPr id="7" name="TekstniOkvir 6"/>
            <p:cNvSpPr txBox="1"/>
            <p:nvPr/>
          </p:nvSpPr>
          <p:spPr>
            <a:xfrm>
              <a:off x="2470893" y="4394465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r-HR" dirty="0"/>
                <a:t>a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kstniOkvir 9"/>
              <p:cNvSpPr txBox="1"/>
              <p:nvPr/>
            </p:nvSpPr>
            <p:spPr>
              <a:xfrm>
                <a:off x="2259832" y="4524576"/>
                <a:ext cx="1219500" cy="6732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b="0" i="1" smtClean="0">
                          <a:latin typeface="Cambria Math"/>
                        </a:rPr>
                        <m:t>𝑃</m:t>
                      </m:r>
                      <m:r>
                        <a:rPr lang="hr-H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r-HR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hr-HR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ad>
                            <m:radPr>
                              <m:degHide m:val="on"/>
                              <m:ctrlP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hr-HR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hr-HR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10" name="TekstniOkvir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9832" y="4524576"/>
                <a:ext cx="1219500" cy="67326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kstniOkvir 10"/>
              <p:cNvSpPr txBox="1"/>
              <p:nvPr/>
            </p:nvSpPr>
            <p:spPr>
              <a:xfrm>
                <a:off x="5580112" y="3895660"/>
                <a:ext cx="1764196" cy="1640898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marL="342900" indent="-342900">
                  <a:buFont typeface="+mj-lt"/>
                  <a:buAutoNum type="arabicPeriod"/>
                </a:pPr>
                <a:r>
                  <a:rPr lang="hr-HR" dirty="0"/>
                  <a:t>Upiši a</a:t>
                </a:r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hr-HR">
                        <a:latin typeface="Cambria Math"/>
                      </a:rPr>
                      <m:t>𝑃</m:t>
                    </m:r>
                    <m:r>
                      <a:rPr lang="hr-HR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hr-H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r-HR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hr-HR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ad>
                          <m:radPr>
                            <m:degHide m:val="on"/>
                            <m:ctrlPr>
                              <a:rPr lang="hr-HR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hr-HR">
                                <a:latin typeface="Cambria Math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hr-HR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hr-HR" dirty="0"/>
              </a:p>
              <a:p>
                <a:pPr marL="342900" indent="-342900">
                  <a:buFont typeface="+mj-lt"/>
                  <a:buAutoNum type="arabicPeriod"/>
                </a:pPr>
                <a:r>
                  <a:rPr lang="hr-HR" dirty="0"/>
                  <a:t>Ispiši P</a:t>
                </a:r>
              </a:p>
              <a:p>
                <a:pPr marL="342900" indent="-342900">
                  <a:buFont typeface="+mj-lt"/>
                  <a:buAutoNum type="arabicPeriod"/>
                </a:pPr>
                <a:endParaRPr lang="hr-HR" dirty="0"/>
              </a:p>
              <a:p>
                <a:pPr marL="342900" indent="-342900">
                  <a:buFont typeface="+mj-lt"/>
                  <a:buAutoNum type="arabicPeriod"/>
                </a:pPr>
                <a:endParaRPr lang="hr-HR" dirty="0"/>
              </a:p>
            </p:txBody>
          </p:sp>
        </mc:Choice>
        <mc:Fallback xmlns="">
          <p:sp>
            <p:nvSpPr>
              <p:cNvPr id="11" name="TekstniOkvir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112" y="3895660"/>
                <a:ext cx="1764196" cy="164089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76156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/>
              <a:t>Izrada algoritma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/>
              <a:t>Algoritam je plan programa prikazan:</a:t>
            </a:r>
          </a:p>
          <a:p>
            <a:pPr lvl="1"/>
            <a:r>
              <a:rPr lang="hr-HR" dirty="0"/>
              <a:t>Dijagramom tijeka;</a:t>
            </a:r>
          </a:p>
          <a:p>
            <a:pPr lvl="2"/>
            <a:r>
              <a:rPr lang="hr-HR" dirty="0"/>
              <a:t>Grafički prikaz</a:t>
            </a:r>
          </a:p>
          <a:p>
            <a:pPr lvl="1"/>
            <a:r>
              <a:rPr lang="hr-HR" dirty="0" err="1"/>
              <a:t>Pseudokodom</a:t>
            </a:r>
            <a:r>
              <a:rPr lang="hr-HR" dirty="0"/>
              <a:t>.</a:t>
            </a:r>
          </a:p>
          <a:p>
            <a:pPr lvl="2"/>
            <a:r>
              <a:rPr lang="hr-HR" dirty="0"/>
              <a:t>Naredbe napisane čovjeku razumljivim jezikom…</a:t>
            </a:r>
          </a:p>
        </p:txBody>
      </p:sp>
    </p:spTree>
    <p:extLst>
      <p:ext uri="{BB962C8B-B14F-4D97-AF65-F5344CB8AC3E}">
        <p14:creationId xmlns:p14="http://schemas.microsoft.com/office/powerpoint/2010/main" val="30200169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/>
              <a:t>Kodiranje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Kodiranje</a:t>
            </a:r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/>
              <a:t>je postupak pisanja algoritma u odabranom programskom jeziku.</a:t>
            </a:r>
          </a:p>
          <a:p>
            <a:r>
              <a:rPr lang="hr-HR" dirty="0"/>
              <a:t>Skup svih znakova i riječi programskog jezika naziva se </a:t>
            </a:r>
            <a:r>
              <a:rPr lang="hr-H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leksička struktura</a:t>
            </a:r>
            <a:r>
              <a:rPr lang="hr-HR" dirty="0"/>
              <a:t>.</a:t>
            </a:r>
            <a:r>
              <a:rPr lang="vi-VN" dirty="0"/>
              <a:t> </a:t>
            </a:r>
            <a:endParaRPr lang="hr-HR" dirty="0"/>
          </a:p>
          <a:p>
            <a:r>
              <a:rPr lang="hr-HR" dirty="0"/>
              <a:t>Pravila slaganja dozvoljenih riječi je </a:t>
            </a:r>
            <a:r>
              <a:rPr lang="hr-H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sintaksa</a:t>
            </a:r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/>
              <a:t>(</a:t>
            </a:r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sintaktička</a:t>
            </a:r>
            <a:r>
              <a:rPr lang="hr-HR" dirty="0"/>
              <a:t> </a:t>
            </a:r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struktura</a:t>
            </a:r>
            <a:r>
              <a:rPr lang="hr-HR" dirty="0"/>
              <a:t>).</a:t>
            </a:r>
          </a:p>
          <a:p>
            <a:r>
              <a:rPr lang="hr-HR" dirty="0"/>
              <a:t>Značenje</a:t>
            </a:r>
            <a:r>
              <a:rPr lang="vi-VN" dirty="0"/>
              <a:t> </a:t>
            </a:r>
            <a:r>
              <a:rPr lang="hr-HR" dirty="0"/>
              <a:t>ispravno napisanih naredbi određuje</a:t>
            </a:r>
            <a:r>
              <a:rPr lang="vi-VN" dirty="0"/>
              <a:t> </a:t>
            </a:r>
            <a:r>
              <a:rPr lang="hr-H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semantika</a:t>
            </a:r>
            <a:r>
              <a:rPr lang="hr-HR" dirty="0"/>
              <a:t> (</a:t>
            </a:r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semantička struktura</a:t>
            </a:r>
            <a:r>
              <a:rPr lang="hr-HR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1905547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/>
              <a:t>Prevođenje programa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/>
              <a:t>Za prevođenje programa u strojni jezik postoje posebni </a:t>
            </a:r>
            <a:r>
              <a:rPr lang="pl-PL" b="1" dirty="0"/>
              <a:t>programi prevoditelji.</a:t>
            </a:r>
          </a:p>
          <a:p>
            <a:pPr fontAlgn="t"/>
            <a:r>
              <a:rPr lang="hr-HR" dirty="0"/>
              <a:t>Oni se dijele u dvije skupine:</a:t>
            </a:r>
          </a:p>
          <a:p>
            <a:pPr lvl="1"/>
            <a:r>
              <a:rPr lang="hr-H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Interpreteri</a:t>
            </a:r>
            <a:r>
              <a:rPr lang="hr-HR" dirty="0"/>
              <a:t> - programi prevoditelji koji prevode naredbu po naredbu programa i svaku naredbu odmah izvršavaju. Pri tom ne kreiraju izvršni kod. (BASIC)</a:t>
            </a:r>
          </a:p>
          <a:p>
            <a:pPr lvl="1"/>
            <a:r>
              <a:rPr lang="hr-H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Kompajleri</a:t>
            </a:r>
            <a:r>
              <a:rPr lang="hr-HR" b="1" dirty="0"/>
              <a:t> (</a:t>
            </a:r>
            <a:r>
              <a:rPr lang="hr-HR" b="1" dirty="0" err="1"/>
              <a:t>eng</a:t>
            </a:r>
            <a:r>
              <a:rPr lang="hr-HR" b="1" dirty="0"/>
              <a:t>. </a:t>
            </a:r>
            <a:r>
              <a:rPr lang="hr-HR" b="1" i="1" dirty="0" err="1"/>
              <a:t>compilers</a:t>
            </a:r>
            <a:r>
              <a:rPr lang="hr-HR" b="1" dirty="0"/>
              <a:t>) -</a:t>
            </a:r>
            <a:r>
              <a:rPr lang="hr-HR" dirty="0"/>
              <a:t> programi prevoditelji koji prevode čitav program, kreiraju izvršnu verziju, a zatim nju izvršavaju. Programski jezik C koristi kompajler. </a:t>
            </a:r>
          </a:p>
          <a:p>
            <a:pPr lvl="1"/>
            <a:endParaRPr lang="hr-HR" dirty="0"/>
          </a:p>
        </p:txBody>
      </p:sp>
      <p:graphicFrame>
        <p:nvGraphicFramePr>
          <p:cNvPr id="4" name="Dijagram 3"/>
          <p:cNvGraphicFramePr/>
          <p:nvPr>
            <p:extLst>
              <p:ext uri="{D42A27DB-BD31-4B8C-83A1-F6EECF244321}">
                <p14:modId xmlns:p14="http://schemas.microsoft.com/office/powerpoint/2010/main" val="4026379024"/>
              </p:ext>
            </p:extLst>
          </p:nvPr>
        </p:nvGraphicFramePr>
        <p:xfrm>
          <a:off x="1524000" y="4653136"/>
          <a:ext cx="6096000" cy="203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40983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/>
              <a:t>Testiranje programa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/>
              <a:t>Ispitujemo održivost programa.</a:t>
            </a:r>
          </a:p>
          <a:p>
            <a:r>
              <a:rPr lang="hr-HR" dirty="0"/>
              <a:t>Tražimo hoće li program „pasti” ili „zablokirati” i daje li točan rezultat.</a:t>
            </a:r>
          </a:p>
          <a:p>
            <a:r>
              <a:rPr lang="hr-HR" dirty="0"/>
              <a:t>Najčešći uzroci blokiranja:</a:t>
            </a:r>
          </a:p>
          <a:p>
            <a:pPr lvl="1"/>
            <a:r>
              <a:rPr lang="hr-HR" dirty="0"/>
              <a:t>Dijeljenje s nulom nije dozvoljeno…</a:t>
            </a:r>
          </a:p>
          <a:p>
            <a:pPr lvl="1"/>
            <a:r>
              <a:rPr lang="hr-HR" dirty="0"/>
              <a:t>Beskonačno ponavljanje.</a:t>
            </a:r>
          </a:p>
          <a:p>
            <a:pPr lvl="1"/>
            <a:r>
              <a:rPr lang="hr-HR" dirty="0"/>
              <a:t>Krivo napisana formula.</a:t>
            </a:r>
          </a:p>
          <a:p>
            <a:pPr lvl="1"/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570738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/>
              <a:t>Dokumentiranje programa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3367786"/>
          </a:xfrm>
        </p:spPr>
        <p:txBody>
          <a:bodyPr>
            <a:normAutofit fontScale="92500" lnSpcReduction="20000"/>
          </a:bodyPr>
          <a:lstStyle/>
          <a:p>
            <a:r>
              <a:rPr lang="hr-HR" sz="2700" b="1" dirty="0"/>
              <a:t>Uputa korisnicima</a:t>
            </a:r>
          </a:p>
          <a:p>
            <a:pPr lvl="1"/>
            <a:r>
              <a:rPr lang="hr-HR" dirty="0"/>
              <a:t>Korisnik se upoznaje s načinom instalacije i korištenja programa. Tu dokumentaciju predajete naručitelju zajedno s programom.</a:t>
            </a:r>
          </a:p>
          <a:p>
            <a:pPr fontAlgn="t"/>
            <a:r>
              <a:rPr lang="hr-HR" sz="2700" b="1" dirty="0"/>
              <a:t>Dokumentacija </a:t>
            </a:r>
            <a:r>
              <a:rPr lang="vi-VN" sz="2700" b="1" dirty="0"/>
              <a:t>za svoje potrebe</a:t>
            </a:r>
            <a:r>
              <a:rPr lang="vi-VN" sz="2800" dirty="0"/>
              <a:t>. </a:t>
            </a:r>
            <a:r>
              <a:rPr lang="hr-HR" sz="2800" dirty="0"/>
              <a:t>U</a:t>
            </a:r>
          </a:p>
          <a:p>
            <a:pPr lvl="1" fontAlgn="t"/>
            <a:r>
              <a:rPr lang="hr-HR" sz="2500" dirty="0"/>
              <a:t>U dokumentaciji</a:t>
            </a:r>
            <a:r>
              <a:rPr lang="vi-VN" sz="2500" dirty="0"/>
              <a:t> </a:t>
            </a:r>
            <a:r>
              <a:rPr lang="hr-HR" sz="2500" dirty="0"/>
              <a:t>treba</a:t>
            </a:r>
            <a:r>
              <a:rPr lang="vi-VN" sz="2500" dirty="0"/>
              <a:t> </a:t>
            </a:r>
            <a:r>
              <a:rPr lang="hr-HR" sz="2500" dirty="0"/>
              <a:t>biti</a:t>
            </a:r>
            <a:r>
              <a:rPr lang="vi-VN" sz="2500" dirty="0"/>
              <a:t> </a:t>
            </a:r>
            <a:r>
              <a:rPr lang="hr-HR" sz="2500" dirty="0"/>
              <a:t>potpuna analiza zadatka, skica rješenja i algoritam</a:t>
            </a:r>
            <a:r>
              <a:rPr lang="vi-VN" sz="2500" dirty="0"/>
              <a:t>. </a:t>
            </a:r>
            <a:r>
              <a:rPr lang="hr-HR" sz="2500" dirty="0"/>
              <a:t>Treba</a:t>
            </a:r>
            <a:r>
              <a:rPr lang="vi-VN" sz="2500" dirty="0"/>
              <a:t> </a:t>
            </a:r>
            <a:r>
              <a:rPr lang="hr-HR" sz="2500" dirty="0"/>
              <a:t>opisati</a:t>
            </a:r>
            <a:r>
              <a:rPr lang="vi-VN" sz="2500" dirty="0"/>
              <a:t> </a:t>
            </a:r>
            <a:r>
              <a:rPr lang="hr-HR" sz="2500" dirty="0"/>
              <a:t>postupak testiranja i navesti ograničenja programa</a:t>
            </a:r>
            <a:r>
              <a:rPr lang="vi-VN" sz="2500" dirty="0"/>
              <a:t>.</a:t>
            </a:r>
          </a:p>
          <a:p>
            <a:pPr lvl="1" fontAlgn="t"/>
            <a:r>
              <a:rPr lang="hr-HR" sz="2500" dirty="0"/>
              <a:t>Dokumentacija sadržava i sve izmjene koje ste morali napraviti u odnosu na početni algoritam i zahvate u </a:t>
            </a:r>
            <a:r>
              <a:rPr lang="hr-HR" sz="2500" dirty="0" err="1"/>
              <a:t>kôdu</a:t>
            </a:r>
            <a:r>
              <a:rPr lang="hr-HR" sz="2500" dirty="0"/>
              <a:t> koje ste naknadno napravili</a:t>
            </a:r>
            <a:r>
              <a:rPr lang="vi-VN" sz="2500" dirty="0"/>
              <a:t>.</a:t>
            </a:r>
          </a:p>
          <a:p>
            <a:pPr lvl="1"/>
            <a:endParaRPr lang="hr-HR" dirty="0"/>
          </a:p>
        </p:txBody>
      </p:sp>
      <p:pic>
        <p:nvPicPr>
          <p:cNvPr id="1026" name="Picture 2" descr="https://lms.carnet.hr/lms-fs/files/courses/1802/CMD_4528198_M/my_files/Sadrzaj/Slike/227_dokumentacij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586986"/>
            <a:ext cx="2076450" cy="1733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2113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Program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hr-H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</a:t>
            </a:r>
            <a:r>
              <a:rPr lang="hr-HR" dirty="0"/>
              <a:t> je skup naredbi (instrukcija) koje su poredane po strogo određenom redoslijedu i koje nakon izvršavanja</a:t>
            </a:r>
            <a:r>
              <a:rPr lang="vi-VN" dirty="0"/>
              <a:t> </a:t>
            </a:r>
            <a:r>
              <a:rPr lang="hr-HR" dirty="0"/>
              <a:t>daju nekakav rezultat</a:t>
            </a:r>
            <a:r>
              <a:rPr lang="vi-VN" dirty="0"/>
              <a:t>.</a:t>
            </a:r>
            <a:endParaRPr lang="hr-HR" dirty="0"/>
          </a:p>
          <a:p>
            <a:pPr lvl="0"/>
            <a:r>
              <a:rPr lang="hr-H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Programiranje</a:t>
            </a:r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/>
              <a:t>je postupak pisanja programa u nekom programskom jeziku.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591574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/>
              <a:t>Održavanje programa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/>
              <a:t>Program se mora prilagođavati novim operacijskim sustavima, mogućnostima sklopovlja, novim pravilima na tržištu, zakonima i sl. </a:t>
            </a:r>
          </a:p>
        </p:txBody>
      </p:sp>
    </p:spTree>
    <p:extLst>
      <p:ext uri="{BB962C8B-B14F-4D97-AF65-F5344CB8AC3E}">
        <p14:creationId xmlns:p14="http://schemas.microsoft.com/office/powerpoint/2010/main" val="492981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Programski jezik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Programski jezik </a:t>
            </a:r>
            <a:r>
              <a:rPr lang="hr-HR" dirty="0"/>
              <a:t>umjetno kreiran jezik pomoću kojeg programer piše program (programira).</a:t>
            </a:r>
          </a:p>
          <a:p>
            <a:r>
              <a:rPr lang="hr-H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Programski jezik </a:t>
            </a:r>
            <a:r>
              <a:rPr lang="hr-HR" dirty="0"/>
              <a:t>obuhvaća skup naredbi i pravila njihova pisanja.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60777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Programski jezici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t"/>
            <a:r>
              <a:rPr lang="hr-HR" dirty="0"/>
              <a:t>Programski jezici razvijaju se paralelno sa razvojem računala i dijele se na</a:t>
            </a:r>
          </a:p>
          <a:p>
            <a:pPr lvl="1"/>
            <a:r>
              <a:rPr lang="hr-HR" dirty="0"/>
              <a:t>strojne i</a:t>
            </a:r>
          </a:p>
          <a:p>
            <a:pPr lvl="1"/>
            <a:r>
              <a:rPr lang="hr-HR" dirty="0"/>
              <a:t>simboličke jezike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46515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Strojni jezik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t"/>
            <a:r>
              <a:rPr lang="hr-HR" dirty="0"/>
              <a:t>Strojni jezik nastao je u ranim 50-im godinama prošlog stoljeća. </a:t>
            </a:r>
          </a:p>
          <a:p>
            <a:pPr fontAlgn="t"/>
            <a:r>
              <a:rPr lang="hr-HR" dirty="0"/>
              <a:t>To je jezik u kojem su sve naredbe zapisane u binarnom obliku. </a:t>
            </a:r>
          </a:p>
          <a:p>
            <a:pPr fontAlgn="t"/>
            <a:r>
              <a:rPr lang="hr-HR" dirty="0"/>
              <a:t>Nedostatak: </a:t>
            </a:r>
          </a:p>
          <a:p>
            <a:pPr lvl="1" fontAlgn="t"/>
            <a:r>
              <a:rPr lang="hr-HR" dirty="0"/>
              <a:t>naporan za programera koji mora pamtiti nizove 0 i 1.</a:t>
            </a:r>
          </a:p>
          <a:p>
            <a:pPr lvl="1" fontAlgn="t"/>
            <a:r>
              <a:rPr lang="hr-HR" dirty="0"/>
              <a:t> </a:t>
            </a:r>
            <a:r>
              <a:rPr lang="hr-HR" b="1" dirty="0"/>
              <a:t>nije univerzalan</a:t>
            </a:r>
            <a:r>
              <a:rPr lang="hr-HR" dirty="0"/>
              <a:t>, (orijentiran računalu) već ovisi o centralnoj jedinici za koju se piše.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48263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Simbolički jezici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/>
              <a:t>Nizove</a:t>
            </a:r>
            <a:r>
              <a:rPr lang="it-IT" dirty="0"/>
              <a:t> </a:t>
            </a:r>
            <a:r>
              <a:rPr lang="hr-HR" dirty="0"/>
              <a:t>nula</a:t>
            </a:r>
            <a:r>
              <a:rPr lang="it-IT" dirty="0"/>
              <a:t> i </a:t>
            </a:r>
            <a:r>
              <a:rPr lang="hr-HR" dirty="0"/>
              <a:t>jedinica</a:t>
            </a:r>
            <a:r>
              <a:rPr lang="it-IT" dirty="0"/>
              <a:t> </a:t>
            </a:r>
            <a:r>
              <a:rPr lang="hr-HR" dirty="0"/>
              <a:t>zamjenjuju</a:t>
            </a:r>
            <a:r>
              <a:rPr lang="it-IT" dirty="0"/>
              <a:t> </a:t>
            </a:r>
            <a:r>
              <a:rPr lang="hr-HR" dirty="0"/>
              <a:t>slova</a:t>
            </a:r>
            <a:r>
              <a:rPr lang="it-IT" dirty="0"/>
              <a:t> ili </a:t>
            </a:r>
            <a:r>
              <a:rPr lang="hr-HR" dirty="0"/>
              <a:t>riječi</a:t>
            </a:r>
            <a:r>
              <a:rPr lang="it-IT" dirty="0"/>
              <a:t>.</a:t>
            </a:r>
            <a:endParaRPr lang="hr-HR" dirty="0"/>
          </a:p>
          <a:p>
            <a:r>
              <a:rPr lang="hr-HR" dirty="0"/>
              <a:t>Postoje simbolički jezici:</a:t>
            </a:r>
          </a:p>
          <a:p>
            <a:pPr lvl="1"/>
            <a:r>
              <a:rPr lang="hr-HR" dirty="0"/>
              <a:t> niže;</a:t>
            </a:r>
          </a:p>
          <a:p>
            <a:pPr lvl="1"/>
            <a:r>
              <a:rPr lang="hr-HR" dirty="0"/>
              <a:t> i više razine.</a:t>
            </a:r>
          </a:p>
          <a:p>
            <a:pPr marL="0" indent="0">
              <a:buNone/>
            </a:pPr>
            <a:endParaRPr lang="hr-HR" dirty="0"/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82994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Programski jezici niže razine (</a:t>
            </a:r>
            <a:r>
              <a:rPr lang="hr-HR" dirty="0" err="1"/>
              <a:t>asambleri</a:t>
            </a:r>
            <a:r>
              <a:rPr lang="hr-HR" dirty="0"/>
              <a:t>)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b="1" dirty="0"/>
              <a:t>Asemblerski jezik </a:t>
            </a:r>
            <a:r>
              <a:rPr lang="hr-HR" dirty="0"/>
              <a:t>(Asembler) je nastao polovicom 50-ih godina prošlog stoljeća. </a:t>
            </a:r>
          </a:p>
          <a:p>
            <a:r>
              <a:rPr lang="hr-HR" dirty="0"/>
              <a:t>U njemu se pojedine naredbe označavaju skraćenicama koje podsjećaju na svoju namjenu </a:t>
            </a:r>
          </a:p>
          <a:p>
            <a:pPr lvl="1"/>
            <a:r>
              <a:rPr lang="hr-HR" dirty="0"/>
              <a:t>(LD ili MOV - učitavanje, MUL – množenje, ADD - zbrajanje…).</a:t>
            </a:r>
          </a:p>
          <a:p>
            <a:r>
              <a:rPr lang="hr-HR" dirty="0"/>
              <a:t>Pripada skupini jezika orijentiranih računalu jer svaka asemblerska naredba predstavlja jednu naredbu u strojnom jeziku.</a:t>
            </a:r>
          </a:p>
        </p:txBody>
      </p:sp>
    </p:spTree>
    <p:extLst>
      <p:ext uri="{BB962C8B-B14F-4D97-AF65-F5344CB8AC3E}">
        <p14:creationId xmlns:p14="http://schemas.microsoft.com/office/powerpoint/2010/main" val="3800317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Programski jezici više razine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fontAlgn="t"/>
            <a:r>
              <a:rPr lang="hr-HR" dirty="0"/>
              <a:t>N</a:t>
            </a:r>
            <a:r>
              <a:rPr lang="vi-VN" dirty="0"/>
              <a:t>astali oko 1960. godine</a:t>
            </a:r>
            <a:endParaRPr lang="hr-HR" dirty="0"/>
          </a:p>
          <a:p>
            <a:pPr fontAlgn="t"/>
            <a:r>
              <a:rPr lang="hr-HR" dirty="0"/>
              <a:t>Naredbe</a:t>
            </a:r>
            <a:r>
              <a:rPr lang="vi-VN" dirty="0"/>
              <a:t> </a:t>
            </a:r>
            <a:r>
              <a:rPr lang="hr-HR" dirty="0"/>
              <a:t>su kratke riječi, najčešće vezane</a:t>
            </a:r>
            <a:r>
              <a:rPr lang="vi-VN" dirty="0"/>
              <a:t> </a:t>
            </a:r>
            <a:r>
              <a:rPr lang="hr-HR" dirty="0"/>
              <a:t>uz englesko govorno područje. Lako</a:t>
            </a:r>
            <a:r>
              <a:rPr lang="vi-VN" dirty="0"/>
              <a:t> </a:t>
            </a:r>
            <a:r>
              <a:rPr lang="hr-HR" dirty="0"/>
              <a:t>se pamte i bliže su ljudskom načinu razmišljanja.</a:t>
            </a:r>
          </a:p>
          <a:p>
            <a:pPr fontAlgn="t"/>
            <a:r>
              <a:rPr lang="hr-HR" dirty="0"/>
              <a:t>Većina naredbi viših programskih jezika zamjenjuje čitav niz strojnih naredbi</a:t>
            </a:r>
            <a:r>
              <a:rPr lang="vi-VN" dirty="0"/>
              <a:t>.</a:t>
            </a:r>
          </a:p>
          <a:p>
            <a:pPr fontAlgn="t"/>
            <a:r>
              <a:rPr lang="hr-HR" dirty="0"/>
              <a:t>Programi postaju kraći</a:t>
            </a:r>
            <a:r>
              <a:rPr lang="vi-VN" dirty="0"/>
              <a:t> </a:t>
            </a:r>
            <a:r>
              <a:rPr lang="hr-HR" dirty="0"/>
              <a:t>i</a:t>
            </a:r>
            <a:r>
              <a:rPr lang="vi-VN" dirty="0"/>
              <a:t> </a:t>
            </a:r>
            <a:r>
              <a:rPr lang="hr-HR" dirty="0"/>
              <a:t>razumljiviji</a:t>
            </a:r>
            <a:r>
              <a:rPr lang="vi-VN" dirty="0"/>
              <a:t>. </a:t>
            </a:r>
            <a:endParaRPr lang="hr-HR" dirty="0"/>
          </a:p>
          <a:p>
            <a:pPr fontAlgn="t"/>
            <a:r>
              <a:rPr lang="hr-HR" dirty="0"/>
              <a:t>Najpopularniji viši programski jezici su </a:t>
            </a:r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BASIC, FORTRAN, Pascal, C</a:t>
            </a:r>
            <a:r>
              <a:rPr lang="hr-HR" dirty="0"/>
              <a:t>…</a:t>
            </a:r>
          </a:p>
          <a:p>
            <a:pPr fontAlgn="t"/>
            <a:r>
              <a:rPr lang="hr-HR" dirty="0"/>
              <a:t>To su jezici opće namjene</a:t>
            </a:r>
            <a:r>
              <a:rPr lang="vi-VN" dirty="0"/>
              <a:t>. </a:t>
            </a:r>
            <a:endParaRPr lang="hr-HR" dirty="0"/>
          </a:p>
          <a:p>
            <a:pPr fontAlgn="t"/>
            <a:r>
              <a:rPr lang="hr-HR" dirty="0"/>
              <a:t>Osim njih postoje jezici koji su prilagođeni određenoj</a:t>
            </a:r>
            <a:r>
              <a:rPr lang="vi-VN" dirty="0"/>
              <a:t> </a:t>
            </a:r>
            <a:r>
              <a:rPr lang="hr-HR" dirty="0"/>
              <a:t>vrsti problema (</a:t>
            </a:r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PHP, </a:t>
            </a:r>
            <a:r>
              <a:rPr lang="hr-H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JavaScript</a:t>
            </a:r>
            <a:r>
              <a:rPr lang="hr-HR" dirty="0"/>
              <a:t>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11332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Faze programiranja</a:t>
            </a:r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829421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125</TotalTime>
  <Words>539</Words>
  <Application>Microsoft Office PowerPoint</Application>
  <PresentationFormat>Prikaz na zaslonu (4:3)</PresentationFormat>
  <Paragraphs>111</Paragraphs>
  <Slides>20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20</vt:i4>
      </vt:variant>
    </vt:vector>
  </HeadingPairs>
  <TitlesOfParts>
    <vt:vector size="27" baseType="lpstr">
      <vt:lpstr>Arial</vt:lpstr>
      <vt:lpstr>Bookman Old Style</vt:lpstr>
      <vt:lpstr>Cambria Math</vt:lpstr>
      <vt:lpstr>Gill Sans MT</vt:lpstr>
      <vt:lpstr>Wingdings</vt:lpstr>
      <vt:lpstr>Wingdings 3</vt:lpstr>
      <vt:lpstr>Origin</vt:lpstr>
      <vt:lpstr>Uvod u programiranje</vt:lpstr>
      <vt:lpstr>Program</vt:lpstr>
      <vt:lpstr>Programski jezik</vt:lpstr>
      <vt:lpstr>Programski jezici</vt:lpstr>
      <vt:lpstr>Strojni jezik</vt:lpstr>
      <vt:lpstr>Simbolički jezici</vt:lpstr>
      <vt:lpstr>Programski jezici niže razine (asambleri)</vt:lpstr>
      <vt:lpstr>Programski jezici više razine</vt:lpstr>
      <vt:lpstr>Faze programiranja</vt:lpstr>
      <vt:lpstr>Obrada podataka</vt:lpstr>
      <vt:lpstr>Faze programiranja</vt:lpstr>
      <vt:lpstr>Zadavanje zadatka</vt:lpstr>
      <vt:lpstr>Vježba1. Jesu li sljedeći zadaci dobro definirani?</vt:lpstr>
      <vt:lpstr>Analiza zadatka</vt:lpstr>
      <vt:lpstr>Izrada algoritma</vt:lpstr>
      <vt:lpstr>Kodiranje</vt:lpstr>
      <vt:lpstr>Prevođenje programa</vt:lpstr>
      <vt:lpstr>Testiranje programa</vt:lpstr>
      <vt:lpstr>Dokumentiranje programa</vt:lpstr>
      <vt:lpstr>Održavanje programa</vt:lpstr>
    </vt:vector>
  </TitlesOfParts>
  <Company>Deftones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cp:lastModifiedBy>Branka Čutura</cp:lastModifiedBy>
  <cp:revision>16</cp:revision>
  <dcterms:created xsi:type="dcterms:W3CDTF">2013-09-06T19:01:11Z</dcterms:created>
  <dcterms:modified xsi:type="dcterms:W3CDTF">2020-11-27T13:00:24Z</dcterms:modified>
</cp:coreProperties>
</file>