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7EFB1-BB76-4610-A0BD-BE3D7A84CD0A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E3023-B6C1-48F8-B902-2D979697A8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Svojstva za uređivanje teksta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3. Margina(razmak između dva elementa)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: 10px;</a:t>
            </a:r>
          </a:p>
          <a:p>
            <a:pPr>
              <a:buNone/>
            </a:pPr>
            <a:r>
              <a:rPr lang="hr-HR" dirty="0" smtClean="0"/>
              <a:t>može biti: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-top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-</a:t>
            </a:r>
            <a:r>
              <a:rPr lang="hr-HR" dirty="0" err="1" smtClean="0"/>
              <a:t>right</a:t>
            </a:r>
            <a:r>
              <a:rPr lang="hr-HR" dirty="0" smtClean="0"/>
              <a:t>;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-</a:t>
            </a:r>
            <a:r>
              <a:rPr lang="hr-HR" dirty="0" err="1" smtClean="0"/>
              <a:t>bottom</a:t>
            </a:r>
            <a:r>
              <a:rPr lang="hr-HR" dirty="0" smtClean="0"/>
              <a:t>;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-</a:t>
            </a:r>
            <a:r>
              <a:rPr lang="hr-HR" dirty="0" err="1" smtClean="0"/>
              <a:t>left</a:t>
            </a:r>
            <a:r>
              <a:rPr lang="hr-HR" dirty="0" smtClean="0"/>
              <a:t>;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hr-HR" dirty="0" err="1" smtClean="0"/>
              <a:t>npr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margin</a:t>
            </a:r>
            <a:r>
              <a:rPr lang="hr-HR" dirty="0" smtClean="0"/>
              <a:t>:10px 5px 10px 0px;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4. </a:t>
            </a:r>
            <a:r>
              <a:rPr lang="hr-HR" dirty="0" err="1" smtClean="0"/>
              <a:t>Padding</a:t>
            </a:r>
            <a:r>
              <a:rPr lang="hr-HR" dirty="0" smtClean="0"/>
              <a:t> (udaljenost html elementa od ruba)</a:t>
            </a:r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err="1" smtClean="0"/>
              <a:t>padding</a:t>
            </a:r>
            <a:r>
              <a:rPr lang="hr-HR" dirty="0" smtClean="0"/>
              <a:t>: 10px;</a:t>
            </a:r>
          </a:p>
          <a:p>
            <a:pPr>
              <a:buNone/>
            </a:pPr>
            <a:r>
              <a:rPr lang="hr-HR" dirty="0" smtClean="0"/>
              <a:t>ili</a:t>
            </a:r>
          </a:p>
          <a:p>
            <a:pPr>
              <a:buNone/>
            </a:pPr>
            <a:r>
              <a:rPr lang="hr-HR" dirty="0" err="1" smtClean="0"/>
              <a:t>padding</a:t>
            </a:r>
            <a:r>
              <a:rPr lang="hr-HR" dirty="0" smtClean="0"/>
              <a:t>:5px 10px 5px 10px;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5. Širina i visina elementa</a:t>
            </a:r>
          </a:p>
          <a:p>
            <a:pPr>
              <a:buNone/>
            </a:pPr>
            <a:r>
              <a:rPr lang="hr-HR" dirty="0" smtClean="0"/>
              <a:t>Pretpostavljena širina većine elemenata je 100% širine &lt;</a:t>
            </a:r>
            <a:r>
              <a:rPr lang="hr-HR" dirty="0" err="1" smtClean="0"/>
              <a:t>body</a:t>
            </a:r>
            <a:r>
              <a:rPr lang="hr-HR" dirty="0" smtClean="0"/>
              <a:t>&gt;, </a:t>
            </a:r>
            <a:r>
              <a:rPr lang="hr-HR" dirty="0" err="1" smtClean="0"/>
              <a:t>tj</a:t>
            </a:r>
            <a:r>
              <a:rPr lang="hr-HR" dirty="0" smtClean="0"/>
              <a:t> </a:t>
            </a:r>
            <a:r>
              <a:rPr lang="hr-HR" dirty="0" err="1" smtClean="0"/>
              <a:t>širine</a:t>
            </a:r>
            <a:r>
              <a:rPr lang="hr-HR" dirty="0" smtClean="0"/>
              <a:t> prozora pretraživača.</a:t>
            </a:r>
          </a:p>
          <a:p>
            <a:pPr>
              <a:buNone/>
            </a:pPr>
            <a:r>
              <a:rPr lang="hr-HR" dirty="0" smtClean="0"/>
              <a:t>Širinu postavljate svakom elementu i to:</a:t>
            </a:r>
          </a:p>
          <a:p>
            <a:pPr>
              <a:buNone/>
            </a:pPr>
            <a:r>
              <a:rPr lang="hr-HR" dirty="0" smtClean="0"/>
              <a:t>-postavljanjem </a:t>
            </a:r>
            <a:r>
              <a:rPr lang="hr-HR" b="1" dirty="0" smtClean="0"/>
              <a:t>apsolutnih</a:t>
            </a:r>
            <a:r>
              <a:rPr lang="hr-HR" dirty="0" smtClean="0"/>
              <a:t> vrijednosti</a:t>
            </a:r>
          </a:p>
          <a:p>
            <a:pPr>
              <a:buNone/>
            </a:pPr>
            <a:r>
              <a:rPr lang="hr-HR" dirty="0" smtClean="0"/>
              <a:t>-postavljanjem  </a:t>
            </a:r>
            <a:r>
              <a:rPr lang="hr-HR" b="1" dirty="0" smtClean="0"/>
              <a:t>relativnih</a:t>
            </a:r>
            <a:r>
              <a:rPr lang="hr-HR" dirty="0" smtClean="0"/>
              <a:t> vrijednosti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hr-HR" dirty="0" err="1" smtClean="0"/>
              <a:t>npr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width</a:t>
            </a:r>
            <a:r>
              <a:rPr lang="hr-HR" dirty="0" smtClean="0"/>
              <a:t>: 500px;</a:t>
            </a:r>
          </a:p>
          <a:p>
            <a:pPr>
              <a:buNone/>
            </a:pPr>
            <a:r>
              <a:rPr lang="hr-HR" dirty="0" err="1" smtClean="0"/>
              <a:t>width</a:t>
            </a:r>
            <a:r>
              <a:rPr lang="hr-HR" dirty="0" smtClean="0"/>
              <a:t>: 50%;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ili </a:t>
            </a:r>
          </a:p>
          <a:p>
            <a:pPr>
              <a:buNone/>
            </a:pPr>
            <a:r>
              <a:rPr lang="hr-HR" dirty="0" err="1" smtClean="0"/>
              <a:t>height</a:t>
            </a:r>
            <a:r>
              <a:rPr lang="hr-HR" dirty="0" smtClean="0"/>
              <a:t>: 500px;</a:t>
            </a:r>
          </a:p>
          <a:p>
            <a:pPr>
              <a:buNone/>
            </a:pPr>
            <a:r>
              <a:rPr lang="hr-HR" dirty="0" err="1" smtClean="0"/>
              <a:t>height</a:t>
            </a:r>
            <a:r>
              <a:rPr lang="hr-HR" smtClean="0"/>
              <a:t>: 50%;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hr-HR" dirty="0" smtClean="0"/>
              <a:t>Svojstvo </a:t>
            </a:r>
            <a:r>
              <a:rPr lang="hr-HR" b="1" dirty="0" err="1" smtClean="0"/>
              <a:t>overflow</a:t>
            </a:r>
            <a:r>
              <a:rPr lang="hr-HR" b="1" dirty="0" smtClean="0"/>
              <a:t> </a:t>
            </a:r>
            <a:r>
              <a:rPr lang="hr-HR" dirty="0" smtClean="0"/>
              <a:t>definira način na koji će se element ponašati u slučaju da u njemu postoji više sadržaja nego što je vrijednost visine.</a:t>
            </a:r>
          </a:p>
          <a:p>
            <a:r>
              <a:rPr lang="hr-HR" dirty="0" smtClean="0"/>
              <a:t>Ako u paragrafu imate veću kol sadržaja nego što stane u definiranu vrijednost visine, pretraživač  će ignorirati svojstvo </a:t>
            </a:r>
            <a:r>
              <a:rPr lang="hr-HR" dirty="0" err="1" smtClean="0"/>
              <a:t>height</a:t>
            </a:r>
            <a:r>
              <a:rPr lang="hr-HR" dirty="0" smtClean="0"/>
              <a:t>;</a:t>
            </a:r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	 </a:t>
            </a:r>
            <a:r>
              <a:rPr lang="hr-HR" dirty="0" err="1" smtClean="0"/>
              <a:t>overflow</a:t>
            </a:r>
            <a:r>
              <a:rPr lang="hr-HR" dirty="0" smtClean="0"/>
              <a:t>:auto; </a:t>
            </a:r>
          </a:p>
          <a:p>
            <a:pPr>
              <a:buNone/>
            </a:pPr>
            <a:r>
              <a:rPr lang="hr-HR" dirty="0" smtClean="0"/>
              <a:t>(automatski postavlja </a:t>
            </a:r>
            <a:r>
              <a:rPr lang="hr-HR" dirty="0" err="1" smtClean="0"/>
              <a:t>scrollbar</a:t>
            </a:r>
            <a:r>
              <a:rPr lang="hr-HR" dirty="0" smtClean="0"/>
              <a:t> na potrebno mjesto i tako zadržavajući željenu visinu i širinu elementa)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6. Postavljanje pozadinske grafike elementu</a:t>
            </a:r>
          </a:p>
          <a:p>
            <a:pPr>
              <a:buNone/>
            </a:pPr>
            <a:r>
              <a:rPr lang="hr-HR" dirty="0" err="1" smtClean="0"/>
              <a:t>background</a:t>
            </a:r>
            <a:r>
              <a:rPr lang="hr-HR" dirty="0" smtClean="0"/>
              <a:t>-image</a:t>
            </a:r>
          </a:p>
          <a:p>
            <a:pPr>
              <a:buNone/>
            </a:pPr>
            <a:r>
              <a:rPr lang="hr-HR" dirty="0" smtClean="0"/>
              <a:t>	-</a:t>
            </a:r>
            <a:r>
              <a:rPr lang="hr-HR" dirty="0" err="1" smtClean="0"/>
              <a:t>reletivna</a:t>
            </a:r>
            <a:r>
              <a:rPr lang="hr-HR" dirty="0" smtClean="0"/>
              <a:t> staza do grafike ili apsolutna staza do grafike</a:t>
            </a:r>
          </a:p>
          <a:p>
            <a:pPr>
              <a:buNone/>
            </a:pPr>
            <a:r>
              <a:rPr lang="hr-HR" dirty="0" smtClean="0"/>
              <a:t>	-kao opciju možemo uključiti i položaj te ponavljanje grafike</a:t>
            </a:r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background</a:t>
            </a:r>
            <a:r>
              <a:rPr lang="hr-HR" dirty="0" smtClean="0"/>
              <a:t>-image: url(slika1.jpg);</a:t>
            </a:r>
          </a:p>
          <a:p>
            <a:pPr>
              <a:buNone/>
            </a:pPr>
            <a:r>
              <a:rPr lang="hr-HR" dirty="0" smtClean="0"/>
              <a:t>(postavljanjem deklaracije elementu </a:t>
            </a:r>
            <a:r>
              <a:rPr lang="hr-HR" dirty="0" err="1" smtClean="0"/>
              <a:t>body</a:t>
            </a:r>
            <a:r>
              <a:rPr lang="hr-HR" dirty="0" smtClean="0"/>
              <a:t> rezultira ponavljajućom grafikom cijele stranice)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hr-HR" dirty="0" err="1" smtClean="0"/>
              <a:t>background</a:t>
            </a:r>
            <a:r>
              <a:rPr lang="hr-HR" dirty="0" smtClean="0"/>
              <a:t>: url(zid2.jpg)  no-</a:t>
            </a:r>
            <a:r>
              <a:rPr lang="hr-HR" dirty="0" err="1" smtClean="0"/>
              <a:t>repeat</a:t>
            </a:r>
            <a:r>
              <a:rPr lang="hr-HR" dirty="0" smtClean="0"/>
              <a:t>  top;</a:t>
            </a:r>
          </a:p>
          <a:p>
            <a:pPr>
              <a:buNone/>
            </a:pPr>
            <a:r>
              <a:rPr lang="hr-HR" dirty="0" smtClean="0"/>
              <a:t>(slika na sredinu i ne ponavlja se)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1. Boja teksta</a:t>
            </a:r>
          </a:p>
          <a:p>
            <a:pPr>
              <a:buNone/>
            </a:pPr>
            <a:r>
              <a:rPr lang="hr-HR" dirty="0" smtClean="0"/>
              <a:t>Svojstvo </a:t>
            </a:r>
            <a:r>
              <a:rPr lang="hr-HR" dirty="0" err="1" smtClean="0"/>
              <a:t>color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Tri načina: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imenom boje (red, </a:t>
            </a:r>
            <a:r>
              <a:rPr lang="hr-HR" dirty="0" err="1" smtClean="0"/>
              <a:t>navy</a:t>
            </a:r>
            <a:r>
              <a:rPr lang="hr-HR" dirty="0" smtClean="0"/>
              <a:t>, </a:t>
            </a:r>
            <a:r>
              <a:rPr lang="hr-HR" dirty="0" err="1" smtClean="0"/>
              <a:t>silver</a:t>
            </a:r>
            <a:r>
              <a:rPr lang="hr-H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RGB vrijednošću boje(</a:t>
            </a:r>
            <a:r>
              <a:rPr lang="hr-HR" dirty="0" err="1" smtClean="0"/>
              <a:t>rgb</a:t>
            </a:r>
            <a:r>
              <a:rPr lang="hr-HR" dirty="0" smtClean="0"/>
              <a:t>(255,0,</a:t>
            </a:r>
            <a:r>
              <a:rPr lang="hr-HR" dirty="0" err="1" smtClean="0"/>
              <a:t>0</a:t>
            </a:r>
            <a:r>
              <a:rPr lang="hr-HR" dirty="0" smtClean="0"/>
              <a:t>))</a:t>
            </a:r>
          </a:p>
          <a:p>
            <a:pPr>
              <a:buFont typeface="Wingdings" pitchFamily="2" charset="2"/>
              <a:buChar char="Ø"/>
            </a:pPr>
            <a:r>
              <a:rPr lang="hr-HR" dirty="0" err="1" smtClean="0"/>
              <a:t>hekhadekadnim</a:t>
            </a:r>
            <a:r>
              <a:rPr lang="hr-HR" dirty="0" smtClean="0"/>
              <a:t> brojem (#ff0000)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color</a:t>
            </a:r>
            <a:r>
              <a:rPr lang="hr-HR" dirty="0" smtClean="0"/>
              <a:t>: red;</a:t>
            </a:r>
          </a:p>
          <a:p>
            <a:pPr>
              <a:buNone/>
            </a:pPr>
            <a:r>
              <a:rPr lang="hr-HR" dirty="0" err="1" smtClean="0"/>
              <a:t>color</a:t>
            </a:r>
            <a:r>
              <a:rPr lang="hr-HR" dirty="0" smtClean="0"/>
              <a:t>: </a:t>
            </a:r>
            <a:r>
              <a:rPr lang="hr-HR" dirty="0" err="1" smtClean="0"/>
              <a:t>rgb</a:t>
            </a:r>
            <a:r>
              <a:rPr lang="hr-HR" dirty="0" smtClean="0"/>
              <a:t>(255,0,</a:t>
            </a:r>
            <a:r>
              <a:rPr lang="hr-HR" dirty="0" err="1" smtClean="0"/>
              <a:t>0</a:t>
            </a:r>
            <a:r>
              <a:rPr lang="hr-HR" dirty="0" smtClean="0"/>
              <a:t>);</a:t>
            </a:r>
          </a:p>
          <a:p>
            <a:pPr>
              <a:buNone/>
            </a:pPr>
            <a:r>
              <a:rPr lang="hr-HR" dirty="0" err="1" smtClean="0"/>
              <a:t>color</a:t>
            </a:r>
            <a:r>
              <a:rPr lang="hr-HR" dirty="0" smtClean="0"/>
              <a:t>: #ff0000;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2. Veličina teksta</a:t>
            </a:r>
          </a:p>
          <a:p>
            <a:pPr>
              <a:buNone/>
            </a:pPr>
            <a:r>
              <a:rPr lang="hr-HR" dirty="0" smtClean="0"/>
              <a:t>apsolutna veličina:</a:t>
            </a:r>
          </a:p>
          <a:p>
            <a:pPr>
              <a:buNone/>
            </a:pPr>
            <a:r>
              <a:rPr lang="hr-HR" dirty="0" smtClean="0"/>
              <a:t>	font-</a:t>
            </a:r>
            <a:r>
              <a:rPr lang="hr-HR" dirty="0" err="1" smtClean="0"/>
              <a:t>size</a:t>
            </a:r>
            <a:r>
              <a:rPr lang="hr-HR" dirty="0" smtClean="0"/>
              <a:t>: 16px;</a:t>
            </a:r>
          </a:p>
          <a:p>
            <a:pPr>
              <a:buNone/>
            </a:pPr>
            <a:r>
              <a:rPr lang="hr-HR" dirty="0" smtClean="0"/>
              <a:t>relativna veličina:</a:t>
            </a:r>
          </a:p>
          <a:p>
            <a:pPr>
              <a:buNone/>
            </a:pPr>
            <a:r>
              <a:rPr lang="hr-HR" dirty="0" smtClean="0"/>
              <a:t>	font-</a:t>
            </a:r>
            <a:r>
              <a:rPr lang="hr-HR" dirty="0" err="1" smtClean="0"/>
              <a:t>size</a:t>
            </a:r>
            <a:r>
              <a:rPr lang="hr-HR" smtClean="0"/>
              <a:t>: 150</a:t>
            </a:r>
            <a:r>
              <a:rPr lang="hr-HR" dirty="0" smtClean="0"/>
              <a:t>%;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3. Debljina slova</a:t>
            </a:r>
          </a:p>
          <a:p>
            <a:pPr>
              <a:buNone/>
            </a:pPr>
            <a:r>
              <a:rPr lang="hr-HR" dirty="0" smtClean="0"/>
              <a:t>svojstvo </a:t>
            </a:r>
            <a:r>
              <a:rPr lang="hr-HR" b="1" dirty="0" smtClean="0"/>
              <a:t>font-</a:t>
            </a:r>
            <a:r>
              <a:rPr lang="hr-HR" b="1" dirty="0" err="1" smtClean="0"/>
              <a:t>weight</a:t>
            </a:r>
            <a:r>
              <a:rPr lang="hr-HR" dirty="0" smtClean="0"/>
              <a:t> može biti:</a:t>
            </a:r>
          </a:p>
          <a:p>
            <a:pPr>
              <a:buNone/>
            </a:pPr>
            <a:r>
              <a:rPr lang="hr-HR" dirty="0" err="1" smtClean="0"/>
              <a:t>normal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bold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bolder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lighter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ili</a:t>
            </a:r>
          </a:p>
          <a:p>
            <a:pPr>
              <a:buNone/>
            </a:pPr>
            <a:r>
              <a:rPr lang="hr-HR" dirty="0" smtClean="0"/>
              <a:t>100, 200, 300, 400, 500, 600 i 700.</a:t>
            </a:r>
          </a:p>
          <a:p>
            <a:pPr>
              <a:buNone/>
            </a:pPr>
            <a:r>
              <a:rPr lang="hr-HR" dirty="0" smtClean="0"/>
              <a:t>400- normalna veličina 700-podebljano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npr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font-</a:t>
            </a:r>
            <a:r>
              <a:rPr lang="hr-HR" dirty="0" err="1" smtClean="0"/>
              <a:t>weight</a:t>
            </a:r>
            <a:r>
              <a:rPr lang="hr-HR" dirty="0" smtClean="0"/>
              <a:t>: </a:t>
            </a:r>
            <a:r>
              <a:rPr lang="hr-HR" dirty="0" err="1" smtClean="0"/>
              <a:t>normal</a:t>
            </a:r>
            <a:r>
              <a:rPr lang="hr-HR" dirty="0" smtClean="0"/>
              <a:t>;</a:t>
            </a:r>
          </a:p>
          <a:p>
            <a:pPr>
              <a:buNone/>
            </a:pPr>
            <a:r>
              <a:rPr lang="hr-HR" dirty="0" smtClean="0"/>
              <a:t>font-</a:t>
            </a:r>
            <a:r>
              <a:rPr lang="hr-HR" dirty="0" err="1" smtClean="0"/>
              <a:t>weight</a:t>
            </a:r>
            <a:r>
              <a:rPr lang="hr-HR" dirty="0" smtClean="0"/>
              <a:t>: 400;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4. Oblik slova</a:t>
            </a:r>
          </a:p>
          <a:p>
            <a:pPr>
              <a:buNone/>
            </a:pPr>
            <a:r>
              <a:rPr lang="hr-HR" dirty="0" smtClean="0"/>
              <a:t>sa ili bez </a:t>
            </a:r>
            <a:r>
              <a:rPr lang="hr-HR" dirty="0" err="1" smtClean="0"/>
              <a:t>serifa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bez </a:t>
            </a:r>
            <a:r>
              <a:rPr lang="hr-HR" dirty="0" err="1" smtClean="0"/>
              <a:t>serifa</a:t>
            </a:r>
            <a:r>
              <a:rPr lang="hr-HR" dirty="0" smtClean="0"/>
              <a:t> puno čitljivija</a:t>
            </a:r>
          </a:p>
          <a:p>
            <a:pPr>
              <a:buNone/>
            </a:pPr>
            <a:r>
              <a:rPr lang="hr-HR" dirty="0" smtClean="0"/>
              <a:t>sa –ukrasna za naslove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 smtClean="0"/>
              <a:t>npr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font-</a:t>
            </a:r>
            <a:r>
              <a:rPr lang="hr-HR" dirty="0" err="1" smtClean="0"/>
              <a:t>family</a:t>
            </a:r>
            <a:r>
              <a:rPr lang="hr-HR" dirty="0" smtClean="0"/>
              <a:t>: </a:t>
            </a:r>
            <a:r>
              <a:rPr lang="hr-HR" dirty="0" err="1" smtClean="0"/>
              <a:t>arial</a:t>
            </a:r>
            <a:r>
              <a:rPr lang="hr-HR" dirty="0" smtClean="0"/>
              <a:t>, </a:t>
            </a:r>
            <a:r>
              <a:rPr lang="hr-HR" dirty="0" err="1" smtClean="0"/>
              <a:t>verdana</a:t>
            </a:r>
            <a:r>
              <a:rPr lang="hr-HR" dirty="0" smtClean="0"/>
              <a:t>, </a:t>
            </a:r>
            <a:r>
              <a:rPr lang="hr-HR" dirty="0" err="1" smtClean="0"/>
              <a:t>sans</a:t>
            </a:r>
            <a:r>
              <a:rPr lang="hr-HR" dirty="0" smtClean="0"/>
              <a:t>-</a:t>
            </a:r>
            <a:r>
              <a:rPr lang="hr-HR" dirty="0" err="1" smtClean="0"/>
              <a:t>serif</a:t>
            </a:r>
            <a:r>
              <a:rPr lang="hr-HR" dirty="0" smtClean="0"/>
              <a:t>;</a:t>
            </a:r>
          </a:p>
          <a:p>
            <a:pPr>
              <a:buNone/>
            </a:pPr>
            <a:r>
              <a:rPr lang="hr-HR" dirty="0" smtClean="0"/>
              <a:t>font-</a:t>
            </a:r>
            <a:r>
              <a:rPr lang="hr-HR" dirty="0" err="1" smtClean="0"/>
              <a:t>family</a:t>
            </a:r>
            <a:r>
              <a:rPr lang="hr-HR" dirty="0" smtClean="0"/>
              <a:t>:</a:t>
            </a:r>
            <a:r>
              <a:rPr lang="hr-HR" dirty="0" err="1" smtClean="0"/>
              <a:t>courier</a:t>
            </a:r>
            <a:r>
              <a:rPr lang="hr-HR" dirty="0" smtClean="0"/>
              <a:t>, </a:t>
            </a:r>
            <a:r>
              <a:rPr lang="hr-HR" dirty="0" err="1" smtClean="0"/>
              <a:t>serif</a:t>
            </a:r>
            <a:r>
              <a:rPr lang="hr-HR" dirty="0" smtClean="0"/>
              <a:t>;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Svojstva  za uređivanje elemenata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Pozadinska boja elemenata</a:t>
            </a:r>
          </a:p>
          <a:p>
            <a:pPr marL="514350" indent="-514350">
              <a:buNone/>
            </a:pPr>
            <a:r>
              <a:rPr lang="hr-HR" dirty="0" err="1" smtClean="0"/>
              <a:t>background</a:t>
            </a:r>
            <a:r>
              <a:rPr lang="hr-HR" dirty="0" smtClean="0"/>
              <a:t>-</a:t>
            </a:r>
            <a:r>
              <a:rPr lang="hr-HR" dirty="0" err="1" smtClean="0"/>
              <a:t>color</a:t>
            </a:r>
            <a:r>
              <a:rPr lang="hr-HR" dirty="0" smtClean="0"/>
              <a:t>: #ff0000;</a:t>
            </a:r>
          </a:p>
          <a:p>
            <a:pPr marL="514350" indent="-514350">
              <a:buNone/>
            </a:pPr>
            <a:r>
              <a:rPr lang="hr-HR" dirty="0" smtClean="0"/>
              <a:t>za paragraf po </a:t>
            </a:r>
            <a:r>
              <a:rPr lang="hr-HR" dirty="0" err="1" smtClean="0"/>
              <a:t>default</a:t>
            </a:r>
            <a:r>
              <a:rPr lang="hr-HR" dirty="0" smtClean="0"/>
              <a:t>-u širina 100% pretraživača, elementi pravokutni</a:t>
            </a:r>
          </a:p>
          <a:p>
            <a:pPr marL="514350" indent="-514350">
              <a:buNone/>
            </a:pPr>
            <a:r>
              <a:rPr lang="hr-HR" dirty="0" smtClean="0"/>
              <a:t>2. Obrub elementa</a:t>
            </a:r>
          </a:p>
          <a:p>
            <a:pPr marL="514350" indent="-514350">
              <a:buNone/>
            </a:pPr>
            <a:r>
              <a:rPr lang="hr-HR" dirty="0" smtClean="0"/>
              <a:t>debljina obruba(najčešće u </a:t>
            </a:r>
            <a:r>
              <a:rPr lang="hr-HR" dirty="0" err="1" smtClean="0"/>
              <a:t>pikselima</a:t>
            </a:r>
            <a:r>
              <a:rPr lang="hr-HR" dirty="0" smtClean="0"/>
              <a:t>)</a:t>
            </a:r>
          </a:p>
          <a:p>
            <a:pPr marL="514350" indent="-514350">
              <a:buNone/>
            </a:pPr>
            <a:r>
              <a:rPr lang="hr-HR" dirty="0" smtClean="0"/>
              <a:t>vrste obruba(puna linija, točkasta linija)</a:t>
            </a:r>
          </a:p>
          <a:p>
            <a:pPr marL="514350" indent="-514350">
              <a:buNone/>
            </a:pPr>
            <a:r>
              <a:rPr lang="hr-HR" dirty="0" smtClean="0"/>
              <a:t>boja obruba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 (puna linija 5px crna)</a:t>
            </a:r>
          </a:p>
          <a:p>
            <a:pPr>
              <a:buNone/>
            </a:pPr>
            <a:r>
              <a:rPr lang="hr-HR" dirty="0" err="1" smtClean="0"/>
              <a:t>border</a:t>
            </a:r>
            <a:r>
              <a:rPr lang="hr-HR" dirty="0" smtClean="0"/>
              <a:t>: 5px </a:t>
            </a:r>
            <a:r>
              <a:rPr lang="hr-HR" dirty="0" err="1" smtClean="0"/>
              <a:t>solid</a:t>
            </a:r>
            <a:r>
              <a:rPr lang="hr-HR" dirty="0" smtClean="0"/>
              <a:t> #000000;</a:t>
            </a:r>
          </a:p>
          <a:p>
            <a:pPr>
              <a:buNone/>
            </a:pPr>
            <a:r>
              <a:rPr lang="hr-HR" dirty="0" smtClean="0"/>
              <a:t>ili</a:t>
            </a:r>
          </a:p>
          <a:p>
            <a:pPr>
              <a:buNone/>
            </a:pPr>
            <a:r>
              <a:rPr lang="hr-HR" dirty="0" err="1" smtClean="0"/>
              <a:t>border</a:t>
            </a:r>
            <a:r>
              <a:rPr lang="hr-HR" dirty="0" smtClean="0"/>
              <a:t>-</a:t>
            </a:r>
            <a:r>
              <a:rPr lang="hr-HR" dirty="0" err="1" smtClean="0"/>
              <a:t>bottom</a:t>
            </a:r>
            <a:r>
              <a:rPr lang="hr-HR" dirty="0" smtClean="0"/>
              <a:t>: 5px </a:t>
            </a:r>
            <a:r>
              <a:rPr lang="hr-HR" dirty="0" err="1" smtClean="0"/>
              <a:t>solid</a:t>
            </a:r>
            <a:r>
              <a:rPr lang="hr-HR" dirty="0" smtClean="0"/>
              <a:t> </a:t>
            </a:r>
            <a:r>
              <a:rPr lang="hr-HR" dirty="0" err="1" smtClean="0"/>
              <a:t>black</a:t>
            </a:r>
            <a:r>
              <a:rPr lang="hr-HR" dirty="0" smtClean="0"/>
              <a:t>;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361</Words>
  <Application>Microsoft Office PowerPoint</Application>
  <PresentationFormat>Prikaz na zaslonu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Svojstva za uređivanje teksta</vt:lpstr>
      <vt:lpstr>Slajd 2</vt:lpstr>
      <vt:lpstr>Slajd 3</vt:lpstr>
      <vt:lpstr>Slajd 4</vt:lpstr>
      <vt:lpstr>Slajd 5</vt:lpstr>
      <vt:lpstr>Slajd 6</vt:lpstr>
      <vt:lpstr>Slajd 7</vt:lpstr>
      <vt:lpstr>Svojstva  za uređivanje elemenata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Svojstva za uređivanje teksta</dc:title>
  <dc:creator>Intel</dc:creator>
  <cp:lastModifiedBy>Prof</cp:lastModifiedBy>
  <cp:revision>16</cp:revision>
  <dcterms:created xsi:type="dcterms:W3CDTF">2013-03-11T08:06:01Z</dcterms:created>
  <dcterms:modified xsi:type="dcterms:W3CDTF">2013-03-13T13:37:11Z</dcterms:modified>
</cp:coreProperties>
</file>